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tmp" ContentType="image/jpe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1"/>
  </p:notesMasterIdLst>
  <p:handoutMasterIdLst>
    <p:handoutMasterId r:id="rId22"/>
  </p:handoutMasterIdLst>
  <p:sldIdLst>
    <p:sldId id="256" r:id="rId5"/>
    <p:sldId id="277" r:id="rId6"/>
    <p:sldId id="275" r:id="rId7"/>
    <p:sldId id="263" r:id="rId8"/>
    <p:sldId id="264" r:id="rId9"/>
    <p:sldId id="290" r:id="rId10"/>
    <p:sldId id="287" r:id="rId11"/>
    <p:sldId id="258" r:id="rId12"/>
    <p:sldId id="279" r:id="rId13"/>
    <p:sldId id="268" r:id="rId14"/>
    <p:sldId id="291" r:id="rId15"/>
    <p:sldId id="292" r:id="rId16"/>
    <p:sldId id="293" r:id="rId17"/>
    <p:sldId id="294" r:id="rId18"/>
    <p:sldId id="272" r:id="rId19"/>
    <p:sldId id="27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3215" autoAdjust="0"/>
  </p:normalViewPr>
  <p:slideViewPr>
    <p:cSldViewPr snapToGrid="0">
      <p:cViewPr varScale="1">
        <p:scale>
          <a:sx n="82" d="100"/>
          <a:sy n="82" d="100"/>
        </p:scale>
        <p:origin x="720" y="72"/>
      </p:cViewPr>
      <p:guideLst>
        <p:guide orient="horz" pos="792"/>
        <p:guide pos="3144"/>
        <p:guide orient="horz" pos="960"/>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48" d="100"/>
          <a:sy n="48" d="100"/>
        </p:scale>
        <p:origin x="1836"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12/17/2023</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12/17/2023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16482914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3.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4.svg"/><Relationship Id="rId12"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image" Target="../media/image2.svg"/><Relationship Id="rId5" Type="http://schemas.openxmlformats.org/officeDocument/2006/relationships/image" Target="../media/image13.svg"/><Relationship Id="rId10" Type="http://schemas.openxmlformats.org/officeDocument/2006/relationships/image" Target="../media/image1.png"/><Relationship Id="rId4" Type="http://schemas.openxmlformats.org/officeDocument/2006/relationships/image" Target="../media/image12.png"/><Relationship Id="rId9" Type="http://schemas.openxmlformats.org/officeDocument/2006/relationships/image" Target="../media/image17.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84664" y="1122363"/>
            <a:ext cx="5486400" cy="2387600"/>
          </a:xfrm>
        </p:spPr>
        <p:txBody>
          <a:bodyPr anchor="b"/>
          <a:lstStyle>
            <a:lvl1pPr algn="l">
              <a:defRPr sz="60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6080759" y="3602038"/>
            <a:ext cx="5486400" cy="1655762"/>
          </a:xfrm>
        </p:spPr>
        <p:txBody>
          <a:bodyPr>
            <a:normAutofit/>
          </a:bodyPr>
          <a:lstStyle>
            <a:lvl1pPr marL="0" indent="0" algn="l">
              <a:lnSpc>
                <a:spcPts val="28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a:xfrm>
            <a:off x="8727198" y="6355080"/>
            <a:ext cx="2286000" cy="365125"/>
          </a:xfrm>
        </p:spPr>
        <p:txBody>
          <a:bodyPr/>
          <a:lstStyle>
            <a:lvl1pPr>
              <a:defRPr>
                <a:solidFill>
                  <a:schemeClr val="bg1"/>
                </a:solidFill>
              </a:defRPr>
            </a:lvl1pPr>
          </a:lstStyle>
          <a:p>
            <a:r>
              <a:rPr lang="en-US" dirty="0"/>
              <a:t>Pitch deck title</a:t>
            </a:r>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a:xfrm>
            <a:off x="7508027" y="6353175"/>
            <a:ext cx="1097280" cy="365125"/>
          </a:xfrm>
        </p:spPr>
        <p:txBody>
          <a:bodyPr/>
          <a:lstStyle>
            <a:lvl1pPr>
              <a:defRPr>
                <a:solidFill>
                  <a:schemeClr val="bg1"/>
                </a:solidFill>
              </a:defRPr>
            </a:lvl1pPr>
          </a:lstStyle>
          <a:p>
            <a:r>
              <a:rPr lang="en-US" dirty="0"/>
              <a:t>20XX</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10182226" cy="1325880"/>
          </a:xfrm>
        </p:spPr>
        <p:txBody>
          <a:bodyPr anchor="t" anchorCtr="0"/>
          <a:lstStyle>
            <a:lvl1pPr>
              <a:defRPr cap="all" baseline="0">
                <a:solidFill>
                  <a:schemeClr val="tx2"/>
                </a:solidFill>
              </a:defRPr>
            </a:lvl1pPr>
          </a:lstStyle>
          <a:p>
            <a:r>
              <a:rPr lang="en-US" dirty="0"/>
              <a:t>CLICK TO ADD TITLE</a:t>
            </a:r>
          </a:p>
        </p:txBody>
      </p:sp>
      <p:sp>
        <p:nvSpPr>
          <p:cNvPr id="9" name="Text Placeholder 8">
            <a:extLst>
              <a:ext uri="{FF2B5EF4-FFF2-40B4-BE49-F238E27FC236}">
                <a16:creationId xmlns:a16="http://schemas.microsoft.com/office/drawing/2014/main" id="{E2785225-FC1B-45E9-82D0-A13EF8F061A6}"/>
              </a:ext>
            </a:extLst>
          </p:cNvPr>
          <p:cNvSpPr>
            <a:spLocks noGrp="1"/>
          </p:cNvSpPr>
          <p:nvPr>
            <p:ph type="body" sz="quarter" idx="21" hasCustomPrompt="1"/>
          </p:nvPr>
        </p:nvSpPr>
        <p:spPr>
          <a:xfrm>
            <a:off x="1380744" y="2203704"/>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30" name="Text Placeholder 8">
            <a:extLst>
              <a:ext uri="{FF2B5EF4-FFF2-40B4-BE49-F238E27FC236}">
                <a16:creationId xmlns:a16="http://schemas.microsoft.com/office/drawing/2014/main" id="{70F3FFA0-BD69-4D83-ABB7-496D4AF91AD5}"/>
              </a:ext>
            </a:extLst>
          </p:cNvPr>
          <p:cNvSpPr>
            <a:spLocks noGrp="1"/>
          </p:cNvSpPr>
          <p:nvPr>
            <p:ph type="body" sz="quarter" idx="22" hasCustomPrompt="1"/>
          </p:nvPr>
        </p:nvSpPr>
        <p:spPr>
          <a:xfrm>
            <a:off x="1325880" y="3465576"/>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32" name="Text Placeholder 8">
            <a:extLst>
              <a:ext uri="{FF2B5EF4-FFF2-40B4-BE49-F238E27FC236}">
                <a16:creationId xmlns:a16="http://schemas.microsoft.com/office/drawing/2014/main" id="{49AF8CA2-03BC-4B43-978A-2B68EABFDC47}"/>
              </a:ext>
            </a:extLst>
          </p:cNvPr>
          <p:cNvSpPr>
            <a:spLocks noGrp="1"/>
          </p:cNvSpPr>
          <p:nvPr>
            <p:ph type="body" sz="quarter" idx="23" hasCustomPrompt="1"/>
          </p:nvPr>
        </p:nvSpPr>
        <p:spPr>
          <a:xfrm>
            <a:off x="1325880" y="4745736"/>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dirty="0"/>
              <a:t>20XX</a:t>
            </a:r>
          </a:p>
        </p:txBody>
      </p:sp>
      <p:sp>
        <p:nvSpPr>
          <p:cNvPr id="15" name="Text Placeholder 14">
            <a:extLst>
              <a:ext uri="{FF2B5EF4-FFF2-40B4-BE49-F238E27FC236}">
                <a16:creationId xmlns:a16="http://schemas.microsoft.com/office/drawing/2014/main" id="{96833738-63D7-4DAA-92B0-C4286C4F8361}"/>
              </a:ext>
            </a:extLst>
          </p:cNvPr>
          <p:cNvSpPr>
            <a:spLocks noGrp="1"/>
          </p:cNvSpPr>
          <p:nvPr>
            <p:ph type="body" sz="quarter" idx="24"/>
          </p:nvPr>
        </p:nvSpPr>
        <p:spPr>
          <a:xfrm>
            <a:off x="4489704" y="2624328"/>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a:t>Click to edit Master text styles</a:t>
            </a:r>
          </a:p>
        </p:txBody>
      </p:sp>
      <p:sp>
        <p:nvSpPr>
          <p:cNvPr id="36" name="Text Placeholder 14">
            <a:extLst>
              <a:ext uri="{FF2B5EF4-FFF2-40B4-BE49-F238E27FC236}">
                <a16:creationId xmlns:a16="http://schemas.microsoft.com/office/drawing/2014/main" id="{EAF6FAB7-3D8F-43EF-801E-D9E6948A8409}"/>
              </a:ext>
            </a:extLst>
          </p:cNvPr>
          <p:cNvSpPr>
            <a:spLocks noGrp="1"/>
          </p:cNvSpPr>
          <p:nvPr>
            <p:ph type="body" sz="quarter" idx="26"/>
          </p:nvPr>
        </p:nvSpPr>
        <p:spPr>
          <a:xfrm>
            <a:off x="4489704" y="3904488"/>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a:t>Click to edit Master text styles</a:t>
            </a:r>
          </a:p>
        </p:txBody>
      </p:sp>
      <p:sp>
        <p:nvSpPr>
          <p:cNvPr id="38" name="Text Placeholder 14">
            <a:extLst>
              <a:ext uri="{FF2B5EF4-FFF2-40B4-BE49-F238E27FC236}">
                <a16:creationId xmlns:a16="http://schemas.microsoft.com/office/drawing/2014/main" id="{13A498D1-E978-4C02-8712-EA7A16D153FE}"/>
              </a:ext>
            </a:extLst>
          </p:cNvPr>
          <p:cNvSpPr>
            <a:spLocks noGrp="1"/>
          </p:cNvSpPr>
          <p:nvPr>
            <p:ph type="body" sz="quarter" idx="28"/>
          </p:nvPr>
        </p:nvSpPr>
        <p:spPr>
          <a:xfrm>
            <a:off x="4489704" y="5157216"/>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a:t>Click to edit Master text styles</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cxnSp>
        <p:nvCxnSpPr>
          <p:cNvPr id="3" name="Straight Connector 2">
            <a:extLst>
              <a:ext uri="{FF2B5EF4-FFF2-40B4-BE49-F238E27FC236}">
                <a16:creationId xmlns:a16="http://schemas.microsoft.com/office/drawing/2014/main" id="{AF8E4D1E-5580-4429-B822-B0ACA17BF2DE}"/>
              </a:ext>
              <a:ext uri="{C183D7F6-B498-43B3-948B-1728B52AA6E4}">
                <adec:decorative xmlns:adec="http://schemas.microsoft.com/office/drawing/2017/decorative" val="1"/>
              </a:ext>
            </a:extLst>
          </p:cNvPr>
          <p:cNvCxnSpPr>
            <a:cxnSpLocks/>
          </p:cNvCxnSpPr>
          <p:nvPr userDrawn="1"/>
        </p:nvCxnSpPr>
        <p:spPr>
          <a:xfrm>
            <a:off x="1704025" y="2853257"/>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628EFE5A-E7ED-42E0-B4F7-CD6FB9AC0BE3}"/>
              </a:ext>
              <a:ext uri="{C183D7F6-B498-43B3-948B-1728B52AA6E4}">
                <adec:decorative xmlns:adec="http://schemas.microsoft.com/office/drawing/2017/decorative" val="1"/>
              </a:ext>
            </a:extLst>
          </p:cNvPr>
          <p:cNvSpPr/>
          <p:nvPr userDrawn="1"/>
        </p:nvSpPr>
        <p:spPr>
          <a:xfrm>
            <a:off x="3982733" y="2744646"/>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A99E5560-6CE0-4494-96B0-E58711D435AA}"/>
              </a:ext>
              <a:ext uri="{C183D7F6-B498-43B3-948B-1728B52AA6E4}">
                <adec:decorative xmlns:adec="http://schemas.microsoft.com/office/drawing/2017/decorative" val="1"/>
              </a:ext>
            </a:extLst>
          </p:cNvPr>
          <p:cNvGrpSpPr/>
          <p:nvPr userDrawn="1"/>
        </p:nvGrpSpPr>
        <p:grpSpPr>
          <a:xfrm>
            <a:off x="1717361" y="4002156"/>
            <a:ext cx="2495929" cy="1480420"/>
            <a:chOff x="1717361" y="4002156"/>
            <a:chExt cx="2495929" cy="1480420"/>
          </a:xfrm>
        </p:grpSpPr>
        <p:cxnSp>
          <p:nvCxnSpPr>
            <p:cNvPr id="5" name="Straight Connector 4">
              <a:extLst>
                <a:ext uri="{FF2B5EF4-FFF2-40B4-BE49-F238E27FC236}">
                  <a16:creationId xmlns:a16="http://schemas.microsoft.com/office/drawing/2014/main" id="{F242903C-0FC5-4F7E-A59A-1B57A8012CD8}"/>
                </a:ext>
              </a:extLst>
            </p:cNvPr>
            <p:cNvCxnSpPr>
              <a:cxnSpLocks/>
            </p:cNvCxnSpPr>
            <p:nvPr userDrawn="1"/>
          </p:nvCxnSpPr>
          <p:spPr>
            <a:xfrm>
              <a:off x="1717361" y="4110767"/>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502427F1-9BD1-40C4-8447-54CA2F762B28}"/>
                </a:ext>
              </a:extLst>
            </p:cNvPr>
            <p:cNvSpPr/>
            <p:nvPr userDrawn="1"/>
          </p:nvSpPr>
          <p:spPr>
            <a:xfrm>
              <a:off x="3996069" y="4002156"/>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9D896F91-3D1D-4BF4-B726-B6B1034E68C1}"/>
                </a:ext>
              </a:extLst>
            </p:cNvPr>
            <p:cNvCxnSpPr>
              <a:cxnSpLocks/>
            </p:cNvCxnSpPr>
            <p:nvPr userDrawn="1"/>
          </p:nvCxnSpPr>
          <p:spPr>
            <a:xfrm>
              <a:off x="1717361" y="5373966"/>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72AAC415-7A20-4A4D-80B1-B4AD3D514249}"/>
                </a:ext>
              </a:extLst>
            </p:cNvPr>
            <p:cNvSpPr/>
            <p:nvPr userDrawn="1"/>
          </p:nvSpPr>
          <p:spPr>
            <a:xfrm>
              <a:off x="3996069" y="5265355"/>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dirty="0"/>
              <a:t>Pitch deck title</a:t>
            </a:r>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914400" y="896112"/>
            <a:ext cx="9124951" cy="1362456"/>
          </a:xfrm>
        </p:spPr>
        <p:txBody>
          <a:bodyPr anchor="t" anchorCtr="0"/>
          <a:lstStyle>
            <a:lvl1pPr>
              <a:defRPr cap="all" baseline="0">
                <a:solidFill>
                  <a:schemeClr val="accent1"/>
                </a:solidFill>
              </a:defRPr>
            </a:lvl1pPr>
          </a:lstStyle>
          <a:p>
            <a:r>
              <a:rPr lang="en-US" dirty="0"/>
              <a:t>CLICK TO ADD TITLE</a:t>
            </a:r>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914400" y="2354580"/>
            <a:ext cx="4297679" cy="455295"/>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914400"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5864487" y="2352675"/>
            <a:ext cx="4297680" cy="457200"/>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5863344"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88813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etition char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a:xfrm>
            <a:off x="914400" y="896112"/>
            <a:ext cx="10515600" cy="1325563"/>
          </a:xfrm>
        </p:spPr>
        <p:txBody>
          <a:bodyPr anchor="t" anchorCtr="0"/>
          <a:lstStyle>
            <a:lvl1pPr>
              <a:defRPr cap="all" baseline="0">
                <a:solidFill>
                  <a:schemeClr val="accent1"/>
                </a:solidFill>
              </a:defRPr>
            </a:lvl1pPr>
          </a:lstStyle>
          <a:p>
            <a:r>
              <a:rPr lang="en-US" dirty="0"/>
              <a:t>CLICK TO ADD TITLE</a:t>
            </a:r>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271896" y="2355182"/>
            <a:ext cx="1980000" cy="365760"/>
          </a:xfrm>
        </p:spPr>
        <p:txBody>
          <a:bodyPr>
            <a:noAutofit/>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1070771" y="3383280"/>
            <a:ext cx="1980000" cy="365760"/>
          </a:xfrm>
        </p:spPr>
        <p:txBody>
          <a:bodyPr>
            <a:noAutofit/>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171870" y="3383280"/>
            <a:ext cx="1980000" cy="365760"/>
          </a:xfrm>
        </p:spPr>
        <p:txBody>
          <a:bodyPr>
            <a:noAutofit/>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264750" y="4933275"/>
            <a:ext cx="1980000" cy="365760"/>
          </a:xfrm>
        </p:spPr>
        <p:txBody>
          <a:bodyPr>
            <a:noAutofit/>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pic>
        <p:nvPicPr>
          <p:cNvPr id="5" name="Graphic 4">
            <a:extLst>
              <a:ext uri="{FF2B5EF4-FFF2-40B4-BE49-F238E27FC236}">
                <a16:creationId xmlns:a16="http://schemas.microsoft.com/office/drawing/2014/main" id="{6FBF4C06-0880-4F64-AC8F-328C5513CDB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1177016" y="0"/>
            <a:ext cx="1014984" cy="1014984"/>
          </a:xfrm>
          <a:prstGeom prst="rect">
            <a:avLst/>
          </a:prstGeom>
        </p:spPr>
      </p:pic>
      <p:cxnSp>
        <p:nvCxnSpPr>
          <p:cNvPr id="6" name="Straight Connector 5">
            <a:extLst>
              <a:ext uri="{FF2B5EF4-FFF2-40B4-BE49-F238E27FC236}">
                <a16:creationId xmlns:a16="http://schemas.microsoft.com/office/drawing/2014/main" id="{7056531B-7079-455E-BCF7-DB094C331221}"/>
              </a:ext>
              <a:ext uri="{C183D7F6-B498-43B3-948B-1728B52AA6E4}">
                <adec:decorative xmlns:adec="http://schemas.microsoft.com/office/drawing/2017/decorative" val="1"/>
              </a:ext>
            </a:extLst>
          </p:cNvPr>
          <p:cNvCxnSpPr>
            <a:cxnSpLocks/>
          </p:cNvCxnSpPr>
          <p:nvPr userDrawn="1"/>
        </p:nvCxnSpPr>
        <p:spPr>
          <a:xfrm>
            <a:off x="1066800" y="3771900"/>
            <a:ext cx="10058400" cy="0"/>
          </a:xfrm>
          <a:prstGeom prst="line">
            <a:avLst/>
          </a:prstGeom>
          <a:ln w="38100" cap="sq">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61F2D70-0FC3-41BD-9F38-7F41F01349A9}"/>
              </a:ext>
              <a:ext uri="{C183D7F6-B498-43B3-948B-1728B52AA6E4}">
                <adec:decorative xmlns:adec="http://schemas.microsoft.com/office/drawing/2017/decorative" val="1"/>
              </a:ext>
            </a:extLst>
          </p:cNvPr>
          <p:cNvCxnSpPr>
            <a:cxnSpLocks/>
          </p:cNvCxnSpPr>
          <p:nvPr userDrawn="1"/>
        </p:nvCxnSpPr>
        <p:spPr>
          <a:xfrm>
            <a:off x="6254750" y="2743200"/>
            <a:ext cx="0" cy="206692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Date Placeholder 3">
            <a:extLst>
              <a:ext uri="{FF2B5EF4-FFF2-40B4-BE49-F238E27FC236}">
                <a16:creationId xmlns:a16="http://schemas.microsoft.com/office/drawing/2014/main" id="{17210727-8680-449A-9AC7-094F823C71B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18" name="Footer Placeholder 4">
            <a:extLst>
              <a:ext uri="{FF2B5EF4-FFF2-40B4-BE49-F238E27FC236}">
                <a16:creationId xmlns:a16="http://schemas.microsoft.com/office/drawing/2014/main" id="{C53C0381-DF18-4C74-B221-4703565029CC}"/>
              </a:ext>
            </a:extLst>
          </p:cNvPr>
          <p:cNvSpPr>
            <a:spLocks noGrp="1"/>
          </p:cNvSpPr>
          <p:nvPr>
            <p:ph type="ftr" sz="quarter" idx="11"/>
          </p:nvPr>
        </p:nvSpPr>
        <p:spPr>
          <a:xfrm>
            <a:off x="5424488"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19" name="Slide Number Placeholder 5">
            <a:extLst>
              <a:ext uri="{FF2B5EF4-FFF2-40B4-BE49-F238E27FC236}">
                <a16:creationId xmlns:a16="http://schemas.microsoft.com/office/drawing/2014/main" id="{6338C9D5-18F2-4E98-9B4B-F691BC24D017}"/>
              </a:ext>
            </a:extLst>
          </p:cNvPr>
          <p:cNvSpPr>
            <a:spLocks noGrp="1"/>
          </p:cNvSpPr>
          <p:nvPr>
            <p:ph type="sldNum" sz="quarter" idx="16"/>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86500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raction">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4"/>
            <a:ext cx="6800850" cy="1325880"/>
          </a:xfrm>
        </p:spPr>
        <p:txBody>
          <a:bodyPr anchor="t" anchorCtr="0"/>
          <a:lstStyle>
            <a:lvl1pPr>
              <a:defRPr cap="all" baseline="0">
                <a:solidFill>
                  <a:schemeClr val="accent1"/>
                </a:solidFill>
              </a:defRPr>
            </a:lvl1pPr>
          </a:lstStyle>
          <a:p>
            <a:r>
              <a:rPr lang="en-US" dirty="0"/>
              <a:t>CLICK TO ADD TITLE</a:t>
            </a:r>
          </a:p>
        </p:txBody>
      </p:sp>
      <p:grpSp>
        <p:nvGrpSpPr>
          <p:cNvPr id="4" name="Group 3">
            <a:extLst>
              <a:ext uri="{FF2B5EF4-FFF2-40B4-BE49-F238E27FC236}">
                <a16:creationId xmlns:a16="http://schemas.microsoft.com/office/drawing/2014/main" id="{0CBECFE1-9F80-4EFE-9699-3A240475EEDE}"/>
              </a:ext>
              <a:ext uri="{C183D7F6-B498-43B3-948B-1728B52AA6E4}">
                <adec:decorative xmlns:adec="http://schemas.microsoft.com/office/drawing/2017/decorative" val="1"/>
              </a:ext>
            </a:extLst>
          </p:cNvPr>
          <p:cNvGrpSpPr/>
          <p:nvPr userDrawn="1"/>
        </p:nvGrpSpPr>
        <p:grpSpPr>
          <a:xfrm>
            <a:off x="-193623" y="-983359"/>
            <a:ext cx="5242592" cy="7843456"/>
            <a:chOff x="-193623" y="-983359"/>
            <a:chExt cx="5242592" cy="7843456"/>
          </a:xfrm>
        </p:grpSpPr>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1569916" y="-98335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3489227">
              <a:off x="3019001" y="3357927"/>
              <a:ext cx="2029968" cy="2029968"/>
            </a:xfrm>
            <a:prstGeom prst="rect">
              <a:avLst/>
            </a:prstGeom>
          </p:spPr>
        </p:pic>
        <p:grpSp>
          <p:nvGrpSpPr>
            <p:cNvPr id="3" name="Group 2">
              <a:extLst>
                <a:ext uri="{FF2B5EF4-FFF2-40B4-BE49-F238E27FC236}">
                  <a16:creationId xmlns:a16="http://schemas.microsoft.com/office/drawing/2014/main" id="{E5E36EA0-9B77-4A31-A56A-93DEC2F87C2C}"/>
                </a:ext>
              </a:extLst>
            </p:cNvPr>
            <p:cNvGrpSpPr/>
            <p:nvPr userDrawn="1"/>
          </p:nvGrpSpPr>
          <p:grpSpPr>
            <a:xfrm>
              <a:off x="-193623" y="458228"/>
              <a:ext cx="4229571" cy="6401869"/>
              <a:chOff x="-193623" y="458228"/>
              <a:chExt cx="4229571" cy="6401869"/>
            </a:xfrm>
          </p:grpSpPr>
          <p:sp>
            <p:nvSpPr>
              <p:cNvPr id="8" name="Rectangle 23">
                <a:extLst>
                  <a:ext uri="{FF2B5EF4-FFF2-40B4-BE49-F238E27FC236}">
                    <a16:creationId xmlns:a16="http://schemas.microsoft.com/office/drawing/2014/main" id="{F5ED01E4-35BF-4165-86B2-E3BDFD91DEE3}"/>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45529" y="3355869"/>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sp>
        <p:nvSpPr>
          <p:cNvPr id="94" name="Text Placeholder 9">
            <a:extLst>
              <a:ext uri="{FF2B5EF4-FFF2-40B4-BE49-F238E27FC236}">
                <a16:creationId xmlns:a16="http://schemas.microsoft.com/office/drawing/2014/main" id="{32E9F26D-470A-4D61-B420-B2AE034ED8A0}"/>
              </a:ext>
            </a:extLst>
          </p:cNvPr>
          <p:cNvSpPr>
            <a:spLocks noGrp="1"/>
          </p:cNvSpPr>
          <p:nvPr>
            <p:ph type="body" sz="quarter" idx="20"/>
          </p:nvPr>
        </p:nvSpPr>
        <p:spPr>
          <a:xfrm>
            <a:off x="4932208" y="1818208"/>
            <a:ext cx="6336792" cy="539812"/>
          </a:xfrm>
        </p:spPr>
        <p:txBody>
          <a:bodyPr>
            <a:normAutofit/>
          </a:bodyPr>
          <a:lstStyle>
            <a:lvl1pPr marL="0" indent="0">
              <a:lnSpc>
                <a:spcPts val="2400"/>
              </a:lnSpc>
              <a:buNone/>
              <a:defRPr sz="18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2" name="Text Placeholder 9">
            <a:extLst>
              <a:ext uri="{FF2B5EF4-FFF2-40B4-BE49-F238E27FC236}">
                <a16:creationId xmlns:a16="http://schemas.microsoft.com/office/drawing/2014/main" id="{1955D76A-22F6-4027-BBB2-B9D632FFEF26}"/>
              </a:ext>
            </a:extLst>
          </p:cNvPr>
          <p:cNvSpPr>
            <a:spLocks noGrp="1"/>
          </p:cNvSpPr>
          <p:nvPr>
            <p:ph type="body" sz="quarter" idx="15" hasCustomPrompt="1"/>
          </p:nvPr>
        </p:nvSpPr>
        <p:spPr>
          <a:xfrm>
            <a:off x="4937760" y="2606040"/>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1" name="Text Placeholder 9">
            <a:extLst>
              <a:ext uri="{FF2B5EF4-FFF2-40B4-BE49-F238E27FC236}">
                <a16:creationId xmlns:a16="http://schemas.microsoft.com/office/drawing/2014/main" id="{B4867646-E605-4DCE-A193-DD63E54B12D1}"/>
              </a:ext>
            </a:extLst>
          </p:cNvPr>
          <p:cNvSpPr>
            <a:spLocks noGrp="1"/>
          </p:cNvSpPr>
          <p:nvPr>
            <p:ph type="body" sz="quarter" idx="13"/>
          </p:nvPr>
        </p:nvSpPr>
        <p:spPr>
          <a:xfrm>
            <a:off x="4937760" y="2907792"/>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5" name="Text Placeholder 9">
            <a:extLst>
              <a:ext uri="{FF2B5EF4-FFF2-40B4-BE49-F238E27FC236}">
                <a16:creationId xmlns:a16="http://schemas.microsoft.com/office/drawing/2014/main" id="{A5839152-B87E-4F7A-AF8F-37F412A6F61A}"/>
              </a:ext>
            </a:extLst>
          </p:cNvPr>
          <p:cNvSpPr>
            <a:spLocks noGrp="1"/>
          </p:cNvSpPr>
          <p:nvPr>
            <p:ph type="body" sz="quarter" idx="17" hasCustomPrompt="1"/>
          </p:nvPr>
        </p:nvSpPr>
        <p:spPr>
          <a:xfrm>
            <a:off x="4937760" y="3895344"/>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4" name="Text Placeholder 9">
            <a:extLst>
              <a:ext uri="{FF2B5EF4-FFF2-40B4-BE49-F238E27FC236}">
                <a16:creationId xmlns:a16="http://schemas.microsoft.com/office/drawing/2014/main" id="{4914385C-D888-405F-A9D8-61CC2E9F72C0}"/>
              </a:ext>
            </a:extLst>
          </p:cNvPr>
          <p:cNvSpPr>
            <a:spLocks noGrp="1"/>
          </p:cNvSpPr>
          <p:nvPr>
            <p:ph type="body" sz="quarter" idx="16"/>
          </p:nvPr>
        </p:nvSpPr>
        <p:spPr>
          <a:xfrm>
            <a:off x="4937760" y="4206240"/>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3" name="Text Placeholder 9">
            <a:extLst>
              <a:ext uri="{FF2B5EF4-FFF2-40B4-BE49-F238E27FC236}">
                <a16:creationId xmlns:a16="http://schemas.microsoft.com/office/drawing/2014/main" id="{C2F11BC9-5663-4641-AFD6-EF2749EDDAED}"/>
              </a:ext>
            </a:extLst>
          </p:cNvPr>
          <p:cNvSpPr>
            <a:spLocks noGrp="1"/>
          </p:cNvSpPr>
          <p:nvPr>
            <p:ph type="body" sz="quarter" idx="19" hasCustomPrompt="1"/>
          </p:nvPr>
        </p:nvSpPr>
        <p:spPr>
          <a:xfrm>
            <a:off x="4933747" y="5221224"/>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2" name="Text Placeholder 9">
            <a:extLst>
              <a:ext uri="{FF2B5EF4-FFF2-40B4-BE49-F238E27FC236}">
                <a16:creationId xmlns:a16="http://schemas.microsoft.com/office/drawing/2014/main" id="{963F6C91-7F9C-4273-8FDE-92A9BA3B8DE4}"/>
              </a:ext>
            </a:extLst>
          </p:cNvPr>
          <p:cNvSpPr>
            <a:spLocks noGrp="1"/>
          </p:cNvSpPr>
          <p:nvPr>
            <p:ph type="body" sz="quarter" idx="18"/>
          </p:nvPr>
        </p:nvSpPr>
        <p:spPr>
          <a:xfrm>
            <a:off x="4933747" y="5541264"/>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1357998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with subtit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914400" y="896112"/>
            <a:ext cx="9124951" cy="1325563"/>
          </a:xfrm>
        </p:spPr>
        <p:txBody>
          <a:bodyPr anchor="t" anchorCtr="0"/>
          <a:lstStyle>
            <a:lvl1pPr>
              <a:defRPr cap="all" baseline="0">
                <a:solidFill>
                  <a:schemeClr val="accent1"/>
                </a:solidFill>
              </a:defRPr>
            </a:lvl1pPr>
          </a:lstStyle>
          <a:p>
            <a:r>
              <a:rPr lang="en-US" dirty="0"/>
              <a:t>CLICK TO ADD TITLE</a:t>
            </a:r>
          </a:p>
        </p:txBody>
      </p:sp>
      <p:sp>
        <p:nvSpPr>
          <p:cNvPr id="22" name="Text Placeholder 21">
            <a:extLst>
              <a:ext uri="{FF2B5EF4-FFF2-40B4-BE49-F238E27FC236}">
                <a16:creationId xmlns:a16="http://schemas.microsoft.com/office/drawing/2014/main" id="{AD170077-B4B3-49F8-9FCD-908C81278926}"/>
              </a:ext>
            </a:extLst>
          </p:cNvPr>
          <p:cNvSpPr>
            <a:spLocks noGrp="1"/>
          </p:cNvSpPr>
          <p:nvPr>
            <p:ph type="body" sz="quarter" idx="14"/>
          </p:nvPr>
        </p:nvSpPr>
        <p:spPr>
          <a:xfrm>
            <a:off x="914400" y="1595438"/>
            <a:ext cx="9124950" cy="600075"/>
          </a:xfrm>
        </p:spPr>
        <p:txBody>
          <a:bodyPr>
            <a:no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a:p>
            <a:pPr lvl="1"/>
            <a:r>
              <a:rPr lang="en-US"/>
              <a:t>Second level</a:t>
            </a:r>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914400" y="2354580"/>
            <a:ext cx="4297679" cy="455295"/>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914400"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6373368" y="2352675"/>
            <a:ext cx="4297680" cy="457200"/>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372225"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a:extLst>
              <a:ext uri="{FF2B5EF4-FFF2-40B4-BE49-F238E27FC236}">
                <a16:creationId xmlns:a16="http://schemas.microsoft.com/office/drawing/2014/main" id="{E245CE27-BF50-45D1-92DF-3CC2CC341A7C}"/>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756063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a:xfrm>
            <a:off x="838200" y="896112"/>
            <a:ext cx="10515600" cy="1325563"/>
          </a:xfrm>
        </p:spPr>
        <p:txBody>
          <a:bodyPr anchor="t" anchorCtr="0"/>
          <a:lstStyle>
            <a:lvl1pPr>
              <a:defRPr cap="all" baseline="0">
                <a:solidFill>
                  <a:schemeClr val="tx2"/>
                </a:solidFill>
              </a:defRPr>
            </a:lvl1pPr>
          </a:lstStyle>
          <a:p>
            <a:r>
              <a:rPr lang="en-US" dirty="0"/>
              <a:t>Click to ADD TITLE</a:t>
            </a:r>
            <a:endParaRPr lang="en-ZA" dirty="0"/>
          </a:p>
        </p:txBody>
      </p:sp>
      <p:sp>
        <p:nvSpPr>
          <p:cNvPr id="35" name="Text Placeholder 3">
            <a:extLst>
              <a:ext uri="{FF2B5EF4-FFF2-40B4-BE49-F238E27FC236}">
                <a16:creationId xmlns:a16="http://schemas.microsoft.com/office/drawing/2014/main" id="{EC5BA522-ACA2-41E7-8167-4CAD19A343D4}"/>
              </a:ext>
            </a:extLst>
          </p:cNvPr>
          <p:cNvSpPr>
            <a:spLocks noGrp="1"/>
          </p:cNvSpPr>
          <p:nvPr>
            <p:ph type="body" sz="quarter" idx="59" hasCustomPrompt="1"/>
          </p:nvPr>
        </p:nvSpPr>
        <p:spPr>
          <a:xfrm>
            <a:off x="2258568" y="230428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36" name="Text Placeholder 36">
            <a:extLst>
              <a:ext uri="{FF2B5EF4-FFF2-40B4-BE49-F238E27FC236}">
                <a16:creationId xmlns:a16="http://schemas.microsoft.com/office/drawing/2014/main" id="{3FE4D07D-18EE-4015-BE1A-670EF5502FD5}"/>
              </a:ext>
            </a:extLst>
          </p:cNvPr>
          <p:cNvSpPr>
            <a:spLocks noGrp="1"/>
          </p:cNvSpPr>
          <p:nvPr>
            <p:ph type="body" sz="quarter" idx="60" hasCustomPrompt="1"/>
          </p:nvPr>
        </p:nvSpPr>
        <p:spPr>
          <a:xfrm>
            <a:off x="2313432" y="261518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59" name="Text Placeholder 3">
            <a:extLst>
              <a:ext uri="{FF2B5EF4-FFF2-40B4-BE49-F238E27FC236}">
                <a16:creationId xmlns:a16="http://schemas.microsoft.com/office/drawing/2014/main" id="{6962D0AF-583F-4670-BC13-F7BAE6B6974D}"/>
              </a:ext>
            </a:extLst>
          </p:cNvPr>
          <p:cNvSpPr>
            <a:spLocks noGrp="1"/>
          </p:cNvSpPr>
          <p:nvPr>
            <p:ph type="body" sz="quarter" idx="61" hasCustomPrompt="1"/>
          </p:nvPr>
        </p:nvSpPr>
        <p:spPr>
          <a:xfrm>
            <a:off x="4667859" y="230254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0" name="Text Placeholder 36">
            <a:extLst>
              <a:ext uri="{FF2B5EF4-FFF2-40B4-BE49-F238E27FC236}">
                <a16:creationId xmlns:a16="http://schemas.microsoft.com/office/drawing/2014/main" id="{C689AF3A-9B30-404A-B454-562D375F9B93}"/>
              </a:ext>
            </a:extLst>
          </p:cNvPr>
          <p:cNvSpPr>
            <a:spLocks noGrp="1"/>
          </p:cNvSpPr>
          <p:nvPr>
            <p:ph type="body" sz="quarter" idx="62" hasCustomPrompt="1"/>
          </p:nvPr>
        </p:nvSpPr>
        <p:spPr>
          <a:xfrm>
            <a:off x="4722723" y="261344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1" name="Text Placeholder 3">
            <a:extLst>
              <a:ext uri="{FF2B5EF4-FFF2-40B4-BE49-F238E27FC236}">
                <a16:creationId xmlns:a16="http://schemas.microsoft.com/office/drawing/2014/main" id="{3352E813-A80F-4AEB-908D-C58B76F95B15}"/>
              </a:ext>
            </a:extLst>
          </p:cNvPr>
          <p:cNvSpPr>
            <a:spLocks noGrp="1"/>
          </p:cNvSpPr>
          <p:nvPr>
            <p:ph type="body" sz="quarter" idx="63" hasCustomPrompt="1"/>
          </p:nvPr>
        </p:nvSpPr>
        <p:spPr>
          <a:xfrm>
            <a:off x="8577756" y="231969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2" name="Text Placeholder 36">
            <a:extLst>
              <a:ext uri="{FF2B5EF4-FFF2-40B4-BE49-F238E27FC236}">
                <a16:creationId xmlns:a16="http://schemas.microsoft.com/office/drawing/2014/main" id="{58E04D07-1AA8-4C7D-A594-AD4587E5077E}"/>
              </a:ext>
            </a:extLst>
          </p:cNvPr>
          <p:cNvSpPr>
            <a:spLocks noGrp="1"/>
          </p:cNvSpPr>
          <p:nvPr>
            <p:ph type="body" sz="quarter" idx="64" hasCustomPrompt="1"/>
          </p:nvPr>
        </p:nvSpPr>
        <p:spPr>
          <a:xfrm>
            <a:off x="8632620" y="263059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9" name="Text Placeholder 10">
            <a:extLst>
              <a:ext uri="{FF2B5EF4-FFF2-40B4-BE49-F238E27FC236}">
                <a16:creationId xmlns:a16="http://schemas.microsoft.com/office/drawing/2014/main" id="{7811C96E-0DEE-4C3C-914D-3D8E37D685D8}"/>
              </a:ext>
            </a:extLst>
          </p:cNvPr>
          <p:cNvSpPr>
            <a:spLocks noGrp="1"/>
          </p:cNvSpPr>
          <p:nvPr>
            <p:ph type="body" sz="quarter" idx="33" hasCustomPrompt="1"/>
          </p:nvPr>
        </p:nvSpPr>
        <p:spPr>
          <a:xfrm>
            <a:off x="914399" y="3354712"/>
            <a:ext cx="731520" cy="457200"/>
          </a:xfrm>
        </p:spPr>
        <p:txBody>
          <a:bodyPr anchor="ctr"/>
          <a:lstStyle>
            <a:lvl1pPr marL="0" indent="0" algn="ctr">
              <a:buNone/>
              <a:defRPr sz="1400" b="1">
                <a:solidFill>
                  <a:schemeClr val="tx2"/>
                </a:solidFill>
                <a:latin typeface="+mj-lt"/>
              </a:defRPr>
            </a:lvl1pPr>
          </a:lstStyle>
          <a:p>
            <a:pPr lvl="0"/>
            <a:r>
              <a:rPr lang="en-US" dirty="0"/>
              <a:t>Year</a:t>
            </a:r>
            <a:endParaRPr lang="en-ZA" dirty="0"/>
          </a:p>
        </p:txBody>
      </p:sp>
      <p:sp>
        <p:nvSpPr>
          <p:cNvPr id="10" name="Text Placeholder 10">
            <a:extLst>
              <a:ext uri="{FF2B5EF4-FFF2-40B4-BE49-F238E27FC236}">
                <a16:creationId xmlns:a16="http://schemas.microsoft.com/office/drawing/2014/main" id="{401495E4-6A47-4169-8AF4-736F7CF55C37}"/>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1" name="Text Placeholder 10">
            <a:extLst>
              <a:ext uri="{FF2B5EF4-FFF2-40B4-BE49-F238E27FC236}">
                <a16:creationId xmlns:a16="http://schemas.microsoft.com/office/drawing/2014/main" id="{4A350147-917D-4020-B9C3-CE41143A103A}"/>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2" name="Text Placeholder 10">
            <a:extLst>
              <a:ext uri="{FF2B5EF4-FFF2-40B4-BE49-F238E27FC236}">
                <a16:creationId xmlns:a16="http://schemas.microsoft.com/office/drawing/2014/main" id="{595A6F9E-88A2-46C6-B4B4-642D65C42C1E}"/>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3" name="Text Placeholder 10">
            <a:extLst>
              <a:ext uri="{FF2B5EF4-FFF2-40B4-BE49-F238E27FC236}">
                <a16:creationId xmlns:a16="http://schemas.microsoft.com/office/drawing/2014/main" id="{11C0F1C3-D7E3-418A-8706-CD257C1F5B6A}"/>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5" name="Text Placeholder 10">
            <a:extLst>
              <a:ext uri="{FF2B5EF4-FFF2-40B4-BE49-F238E27FC236}">
                <a16:creationId xmlns:a16="http://schemas.microsoft.com/office/drawing/2014/main" id="{8715823E-52F8-49ED-9EC8-E99ED0915BDD}"/>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6" name="Text Placeholder 10">
            <a:extLst>
              <a:ext uri="{FF2B5EF4-FFF2-40B4-BE49-F238E27FC236}">
                <a16:creationId xmlns:a16="http://schemas.microsoft.com/office/drawing/2014/main" id="{7DF700D5-2F9B-4B15-92CF-1052851D5E1B}"/>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7" name="Text Placeholder 10">
            <a:extLst>
              <a:ext uri="{FF2B5EF4-FFF2-40B4-BE49-F238E27FC236}">
                <a16:creationId xmlns:a16="http://schemas.microsoft.com/office/drawing/2014/main" id="{BB40768A-A2DB-44AA-89F5-071BCE4D9F91}"/>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9" name="Text Placeholder 10">
            <a:extLst>
              <a:ext uri="{FF2B5EF4-FFF2-40B4-BE49-F238E27FC236}">
                <a16:creationId xmlns:a16="http://schemas.microsoft.com/office/drawing/2014/main" id="{105B8381-43DD-41A0-A705-D1255AC449AE}"/>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0" name="Text Placeholder 10">
            <a:extLst>
              <a:ext uri="{FF2B5EF4-FFF2-40B4-BE49-F238E27FC236}">
                <a16:creationId xmlns:a16="http://schemas.microsoft.com/office/drawing/2014/main" id="{C178CB7C-93FB-40C1-9170-B99EF8EE9E8F}"/>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8" name="Text Placeholder 10">
            <a:extLst>
              <a:ext uri="{FF2B5EF4-FFF2-40B4-BE49-F238E27FC236}">
                <a16:creationId xmlns:a16="http://schemas.microsoft.com/office/drawing/2014/main" id="{16D07EB6-011E-4F65-9F28-20CAB54640E8}"/>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1" name="Text Placeholder 10">
            <a:extLst>
              <a:ext uri="{FF2B5EF4-FFF2-40B4-BE49-F238E27FC236}">
                <a16:creationId xmlns:a16="http://schemas.microsoft.com/office/drawing/2014/main" id="{A2B65EAF-1F60-417C-B138-F72EFEBF6D81}"/>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2" name="Text Placeholder 10">
            <a:extLst>
              <a:ext uri="{FF2B5EF4-FFF2-40B4-BE49-F238E27FC236}">
                <a16:creationId xmlns:a16="http://schemas.microsoft.com/office/drawing/2014/main" id="{76D120F4-A640-421C-B1F8-406158CFBC8E}"/>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4" name="Text Placeholder 10">
            <a:extLst>
              <a:ext uri="{FF2B5EF4-FFF2-40B4-BE49-F238E27FC236}">
                <a16:creationId xmlns:a16="http://schemas.microsoft.com/office/drawing/2014/main" id="{105D759B-EB6D-4560-B0B8-1F7EB7D1B841}"/>
              </a:ext>
            </a:extLst>
          </p:cNvPr>
          <p:cNvSpPr>
            <a:spLocks noGrp="1"/>
          </p:cNvSpPr>
          <p:nvPr>
            <p:ph type="body" sz="quarter" idx="38" hasCustomPrompt="1"/>
          </p:nvPr>
        </p:nvSpPr>
        <p:spPr>
          <a:xfrm>
            <a:off x="914400" y="4292468"/>
            <a:ext cx="731520" cy="457200"/>
          </a:xfrm>
        </p:spPr>
        <p:txBody>
          <a:bodyPr anchor="ctr"/>
          <a:lstStyle>
            <a:lvl1pPr marL="0" indent="0" algn="ctr">
              <a:buNone/>
              <a:defRPr sz="1400" b="1">
                <a:solidFill>
                  <a:schemeClr val="tx2"/>
                </a:solidFill>
                <a:latin typeface="+mj-lt"/>
              </a:defRPr>
            </a:lvl1pPr>
          </a:lstStyle>
          <a:p>
            <a:pPr lvl="0"/>
            <a:r>
              <a:rPr lang="en-US" dirty="0"/>
              <a:t>Year</a:t>
            </a:r>
            <a:endParaRPr lang="en-ZA" dirty="0"/>
          </a:p>
        </p:txBody>
      </p:sp>
      <p:sp>
        <p:nvSpPr>
          <p:cNvPr id="23" name="Text Placeholder 10">
            <a:extLst>
              <a:ext uri="{FF2B5EF4-FFF2-40B4-BE49-F238E27FC236}">
                <a16:creationId xmlns:a16="http://schemas.microsoft.com/office/drawing/2014/main" id="{BBD14391-1DC8-4D56-951F-25C5BDB3921C}"/>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4" name="Text Placeholder 10">
            <a:extLst>
              <a:ext uri="{FF2B5EF4-FFF2-40B4-BE49-F238E27FC236}">
                <a16:creationId xmlns:a16="http://schemas.microsoft.com/office/drawing/2014/main" id="{93FC04C9-D1DE-47BA-8D50-6D762B72B8FC}"/>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5" name="Text Placeholder 10">
            <a:extLst>
              <a:ext uri="{FF2B5EF4-FFF2-40B4-BE49-F238E27FC236}">
                <a16:creationId xmlns:a16="http://schemas.microsoft.com/office/drawing/2014/main" id="{B8FB174F-BC80-4817-90C7-42F90C7978E5}"/>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6" name="Text Placeholder 10">
            <a:extLst>
              <a:ext uri="{FF2B5EF4-FFF2-40B4-BE49-F238E27FC236}">
                <a16:creationId xmlns:a16="http://schemas.microsoft.com/office/drawing/2014/main" id="{E896FB65-5B08-4993-8523-822688BB2A9B}"/>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7" name="Text Placeholder 10">
            <a:extLst>
              <a:ext uri="{FF2B5EF4-FFF2-40B4-BE49-F238E27FC236}">
                <a16:creationId xmlns:a16="http://schemas.microsoft.com/office/drawing/2014/main" id="{DBAF247D-367F-4524-9E85-4B66631D5309}"/>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8" name="Text Placeholder 10">
            <a:extLst>
              <a:ext uri="{FF2B5EF4-FFF2-40B4-BE49-F238E27FC236}">
                <a16:creationId xmlns:a16="http://schemas.microsoft.com/office/drawing/2014/main" id="{4F9BFDEC-4D89-4C8E-A3D9-A6DF0297F780}"/>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9" name="Text Placeholder 10">
            <a:extLst>
              <a:ext uri="{FF2B5EF4-FFF2-40B4-BE49-F238E27FC236}">
                <a16:creationId xmlns:a16="http://schemas.microsoft.com/office/drawing/2014/main" id="{9C08EC58-18EC-4890-94D6-2422A6BBA8D5}"/>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1" name="Text Placeholder 10">
            <a:extLst>
              <a:ext uri="{FF2B5EF4-FFF2-40B4-BE49-F238E27FC236}">
                <a16:creationId xmlns:a16="http://schemas.microsoft.com/office/drawing/2014/main" id="{5F5960EF-7F51-41A0-9E73-D2F727AB3F0D}"/>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2" name="Text Placeholder 10">
            <a:extLst>
              <a:ext uri="{FF2B5EF4-FFF2-40B4-BE49-F238E27FC236}">
                <a16:creationId xmlns:a16="http://schemas.microsoft.com/office/drawing/2014/main" id="{9F81D711-9D82-42A4-8AB2-12D1F4490AAD}"/>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0" name="Text Placeholder 10">
            <a:extLst>
              <a:ext uri="{FF2B5EF4-FFF2-40B4-BE49-F238E27FC236}">
                <a16:creationId xmlns:a16="http://schemas.microsoft.com/office/drawing/2014/main" id="{D360A36A-7282-4045-B0DF-503E6A97BA47}"/>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3" name="Text Placeholder 10">
            <a:extLst>
              <a:ext uri="{FF2B5EF4-FFF2-40B4-BE49-F238E27FC236}">
                <a16:creationId xmlns:a16="http://schemas.microsoft.com/office/drawing/2014/main" id="{0A2E5DCC-5FCD-4396-9980-17ECD06BB370}"/>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4" name="Text Placeholder 10">
            <a:extLst>
              <a:ext uri="{FF2B5EF4-FFF2-40B4-BE49-F238E27FC236}">
                <a16:creationId xmlns:a16="http://schemas.microsoft.com/office/drawing/2014/main" id="{A3860367-6AF8-4009-AE8B-33DEE49D1773}"/>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7" name="Arrow: Right 36">
            <a:extLst>
              <a:ext uri="{FF2B5EF4-FFF2-40B4-BE49-F238E27FC236}">
                <a16:creationId xmlns:a16="http://schemas.microsoft.com/office/drawing/2014/main" id="{A21A7A3E-FAE9-412E-9085-C5396DD58558}"/>
              </a:ext>
              <a:ext uri="{C183D7F6-B498-43B3-948B-1728B52AA6E4}">
                <adec:decorative xmlns:adec="http://schemas.microsoft.com/office/drawing/2017/decorative" val="1"/>
              </a:ext>
            </a:extLst>
          </p:cNvPr>
          <p:cNvSpPr/>
          <p:nvPr userDrawn="1"/>
        </p:nvSpPr>
        <p:spPr>
          <a:xfrm>
            <a:off x="929640" y="3981445"/>
            <a:ext cx="10332720" cy="168656"/>
          </a:xfrm>
          <a:prstGeom prst="rightArrow">
            <a:avLst>
              <a:gd name="adj1" fmla="val 100000"/>
              <a:gd name="adj2" fmla="val 85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pic>
        <p:nvPicPr>
          <p:cNvPr id="4" name="Graphic 3">
            <a:extLst>
              <a:ext uri="{FF2B5EF4-FFF2-40B4-BE49-F238E27FC236}">
                <a16:creationId xmlns:a16="http://schemas.microsoft.com/office/drawing/2014/main" id="{53DC4F1A-B4E3-468C-B5D4-1171E63EFA1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cxnSp>
        <p:nvCxnSpPr>
          <p:cNvPr id="38" name="Straight Connector 37">
            <a:extLst>
              <a:ext uri="{FF2B5EF4-FFF2-40B4-BE49-F238E27FC236}">
                <a16:creationId xmlns:a16="http://schemas.microsoft.com/office/drawing/2014/main" id="{2DB417EF-A4F1-45A2-ACA0-5C82104244A7}"/>
              </a:ext>
              <a:ext uri="{C183D7F6-B498-43B3-948B-1728B52AA6E4}">
                <adec:decorative xmlns:adec="http://schemas.microsoft.com/office/drawing/2017/decorative" val="1"/>
              </a:ext>
            </a:extLst>
          </p:cNvPr>
          <p:cNvCxnSpPr>
            <a:cxnSpLocks/>
          </p:cNvCxnSpPr>
          <p:nvPr userDrawn="1"/>
        </p:nvCxnSpPr>
        <p:spPr>
          <a:xfrm>
            <a:off x="3044816" y="2697432"/>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E81057A-21E4-4E98-BFE7-5B870E5EAA41}"/>
              </a:ext>
              <a:ext uri="{C183D7F6-B498-43B3-948B-1728B52AA6E4}">
                <adec:decorative xmlns:adec="http://schemas.microsoft.com/office/drawing/2017/decorative" val="1"/>
              </a:ext>
            </a:extLst>
          </p:cNvPr>
          <p:cNvCxnSpPr>
            <a:cxnSpLocks/>
          </p:cNvCxnSpPr>
          <p:nvPr userDrawn="1"/>
        </p:nvCxnSpPr>
        <p:spPr>
          <a:xfrm>
            <a:off x="5423645" y="2697480"/>
            <a:ext cx="0" cy="733425"/>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E7D18C9-8D44-4323-B6BF-BF76C2381281}"/>
              </a:ext>
              <a:ext uri="{C183D7F6-B498-43B3-948B-1728B52AA6E4}">
                <adec:decorative xmlns:adec="http://schemas.microsoft.com/office/drawing/2017/decorative" val="1"/>
              </a:ext>
            </a:extLst>
          </p:cNvPr>
          <p:cNvCxnSpPr>
            <a:cxnSpLocks/>
          </p:cNvCxnSpPr>
          <p:nvPr userDrawn="1"/>
        </p:nvCxnSpPr>
        <p:spPr>
          <a:xfrm>
            <a:off x="9354996" y="269748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201D3F8-FF19-44BC-9EE7-6B58CD82BBD1}"/>
              </a:ext>
              <a:ext uri="{C183D7F6-B498-43B3-948B-1728B52AA6E4}">
                <adec:decorative xmlns:adec="http://schemas.microsoft.com/office/drawing/2017/decorative" val="1"/>
              </a:ext>
            </a:extLst>
          </p:cNvPr>
          <p:cNvCxnSpPr>
            <a:cxnSpLocks/>
          </p:cNvCxnSpPr>
          <p:nvPr userDrawn="1"/>
        </p:nvCxnSpPr>
        <p:spPr>
          <a:xfrm rot="10800000">
            <a:off x="3049258"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6ACB076-AF56-41FE-9380-E9AD0CF40394}"/>
              </a:ext>
              <a:ext uri="{C183D7F6-B498-43B3-948B-1728B52AA6E4}">
                <adec:decorative xmlns:adec="http://schemas.microsoft.com/office/drawing/2017/decorative" val="1"/>
              </a:ext>
            </a:extLst>
          </p:cNvPr>
          <p:cNvCxnSpPr>
            <a:cxnSpLocks/>
          </p:cNvCxnSpPr>
          <p:nvPr userDrawn="1"/>
        </p:nvCxnSpPr>
        <p:spPr>
          <a:xfrm rot="10800000">
            <a:off x="7014003"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01BD79D-A068-4E2B-A576-16599ECD33DF}"/>
              </a:ext>
              <a:ext uri="{C183D7F6-B498-43B3-948B-1728B52AA6E4}">
                <adec:decorative xmlns:adec="http://schemas.microsoft.com/office/drawing/2017/decorative" val="1"/>
              </a:ext>
            </a:extLst>
          </p:cNvPr>
          <p:cNvCxnSpPr>
            <a:cxnSpLocks/>
          </p:cNvCxnSpPr>
          <p:nvPr userDrawn="1"/>
        </p:nvCxnSpPr>
        <p:spPr>
          <a:xfrm rot="10800000">
            <a:off x="10949479"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3" name="Text Placeholder 3">
            <a:extLst>
              <a:ext uri="{FF2B5EF4-FFF2-40B4-BE49-F238E27FC236}">
                <a16:creationId xmlns:a16="http://schemas.microsoft.com/office/drawing/2014/main" id="{28F6AF7C-04EA-4C94-9ADB-02F18DEF5A67}"/>
              </a:ext>
            </a:extLst>
          </p:cNvPr>
          <p:cNvSpPr>
            <a:spLocks noGrp="1"/>
          </p:cNvSpPr>
          <p:nvPr>
            <p:ph type="body" sz="quarter" idx="65" hasCustomPrompt="1"/>
          </p:nvPr>
        </p:nvSpPr>
        <p:spPr>
          <a:xfrm>
            <a:off x="2302341" y="526963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4" name="Text Placeholder 36">
            <a:extLst>
              <a:ext uri="{FF2B5EF4-FFF2-40B4-BE49-F238E27FC236}">
                <a16:creationId xmlns:a16="http://schemas.microsoft.com/office/drawing/2014/main" id="{DBC1E942-B2AC-4A1B-A9BF-207F48444E69}"/>
              </a:ext>
            </a:extLst>
          </p:cNvPr>
          <p:cNvSpPr>
            <a:spLocks noGrp="1"/>
          </p:cNvSpPr>
          <p:nvPr>
            <p:ph type="body" sz="quarter" idx="66" hasCustomPrompt="1"/>
          </p:nvPr>
        </p:nvSpPr>
        <p:spPr>
          <a:xfrm>
            <a:off x="2357205" y="558053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5" name="Text Placeholder 3">
            <a:extLst>
              <a:ext uri="{FF2B5EF4-FFF2-40B4-BE49-F238E27FC236}">
                <a16:creationId xmlns:a16="http://schemas.microsoft.com/office/drawing/2014/main" id="{236CF734-307C-46DF-9F1B-B7B348E8AFEC}"/>
              </a:ext>
            </a:extLst>
          </p:cNvPr>
          <p:cNvSpPr>
            <a:spLocks noGrp="1"/>
          </p:cNvSpPr>
          <p:nvPr>
            <p:ph type="body" sz="quarter" idx="67" hasCustomPrompt="1"/>
          </p:nvPr>
        </p:nvSpPr>
        <p:spPr>
          <a:xfrm>
            <a:off x="6222339" y="527294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6" name="Text Placeholder 36">
            <a:extLst>
              <a:ext uri="{FF2B5EF4-FFF2-40B4-BE49-F238E27FC236}">
                <a16:creationId xmlns:a16="http://schemas.microsoft.com/office/drawing/2014/main" id="{A797E2F6-E10E-4B32-8496-AC4E0B14B3F7}"/>
              </a:ext>
            </a:extLst>
          </p:cNvPr>
          <p:cNvSpPr>
            <a:spLocks noGrp="1"/>
          </p:cNvSpPr>
          <p:nvPr>
            <p:ph type="body" sz="quarter" idx="68" hasCustomPrompt="1"/>
          </p:nvPr>
        </p:nvSpPr>
        <p:spPr>
          <a:xfrm>
            <a:off x="6277203" y="558384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7" name="Text Placeholder 3">
            <a:extLst>
              <a:ext uri="{FF2B5EF4-FFF2-40B4-BE49-F238E27FC236}">
                <a16:creationId xmlns:a16="http://schemas.microsoft.com/office/drawing/2014/main" id="{FE2C824F-3FEC-4436-8D89-71417F95C4CA}"/>
              </a:ext>
            </a:extLst>
          </p:cNvPr>
          <p:cNvSpPr>
            <a:spLocks noGrp="1"/>
          </p:cNvSpPr>
          <p:nvPr>
            <p:ph type="body" sz="quarter" idx="69" hasCustomPrompt="1"/>
          </p:nvPr>
        </p:nvSpPr>
        <p:spPr>
          <a:xfrm>
            <a:off x="10161393" y="527294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8" name="Text Placeholder 36">
            <a:extLst>
              <a:ext uri="{FF2B5EF4-FFF2-40B4-BE49-F238E27FC236}">
                <a16:creationId xmlns:a16="http://schemas.microsoft.com/office/drawing/2014/main" id="{A789A2A0-3ABC-41EA-A65B-C158812FD38D}"/>
              </a:ext>
            </a:extLst>
          </p:cNvPr>
          <p:cNvSpPr>
            <a:spLocks noGrp="1"/>
          </p:cNvSpPr>
          <p:nvPr>
            <p:ph type="body" sz="quarter" idx="70" hasCustomPrompt="1"/>
          </p:nvPr>
        </p:nvSpPr>
        <p:spPr>
          <a:xfrm>
            <a:off x="10216257" y="558384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40" name="Date Placeholder 3">
            <a:extLst>
              <a:ext uri="{FF2B5EF4-FFF2-40B4-BE49-F238E27FC236}">
                <a16:creationId xmlns:a16="http://schemas.microsoft.com/office/drawing/2014/main" id="{F15C78F9-B77F-44BB-9DD3-7FD6042F4D4F}"/>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41" name="Footer Placeholder 4">
            <a:extLst>
              <a:ext uri="{FF2B5EF4-FFF2-40B4-BE49-F238E27FC236}">
                <a16:creationId xmlns:a16="http://schemas.microsoft.com/office/drawing/2014/main" id="{7A2CE885-91AB-475D-937A-12B9D463D401}"/>
              </a:ext>
            </a:extLst>
          </p:cNvPr>
          <p:cNvSpPr>
            <a:spLocks noGrp="1"/>
          </p:cNvSpPr>
          <p:nvPr>
            <p:ph type="ftr" sz="quarter" idx="11"/>
          </p:nvPr>
        </p:nvSpPr>
        <p:spPr>
          <a:xfrm>
            <a:off x="5424487" y="6350000"/>
            <a:ext cx="2286000" cy="365125"/>
          </a:xfrm>
        </p:spPr>
        <p:txBody>
          <a:bodyPr/>
          <a:lstStyle>
            <a:lvl1pPr>
              <a:defRPr>
                <a:solidFill>
                  <a:schemeClr val="tx2"/>
                </a:solidFill>
              </a:defRPr>
            </a:lvl1pPr>
          </a:lstStyle>
          <a:p>
            <a:r>
              <a:rPr lang="en-US" dirty="0"/>
              <a:t>Pitch deck title</a:t>
            </a:r>
          </a:p>
        </p:txBody>
      </p:sp>
      <p:sp>
        <p:nvSpPr>
          <p:cNvPr id="42" name="Slide Number Placeholder 5">
            <a:extLst>
              <a:ext uri="{FF2B5EF4-FFF2-40B4-BE49-F238E27FC236}">
                <a16:creationId xmlns:a16="http://schemas.microsoft.com/office/drawing/2014/main" id="{AF0A068C-26D9-4FC8-AD91-8B62AA304C4A}"/>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65061128"/>
      </p:ext>
    </p:extLst>
  </p:cSld>
  <p:clrMapOvr>
    <a:masterClrMapping/>
  </p:clrMapOvr>
  <p:extLst>
    <p:ext uri="{DCECCB84-F9BA-43D5-87BE-67443E8EF086}">
      <p15:sldGuideLst xmlns:p15="http://schemas.microsoft.com/office/powerpoint/2012/main">
        <p15:guide id="1" orient="horz" pos="230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10515600" cy="1325563"/>
          </a:xfrm>
        </p:spPr>
        <p:txBody>
          <a:bodyPr anchor="t" anchorCtr="0"/>
          <a:lstStyle>
            <a:lvl1pPr>
              <a:defRPr cap="all" baseline="0">
                <a:solidFill>
                  <a:schemeClr val="accent1"/>
                </a:solidFill>
              </a:defRPr>
            </a:lvl1pPr>
          </a:lstStyle>
          <a:p>
            <a:r>
              <a:rPr lang="en-US" dirty="0"/>
              <a:t>CLICK TO ADD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1021080" y="1825625"/>
            <a:ext cx="10515600" cy="4351338"/>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3">
            <a:extLst>
              <a:ext uri="{FF2B5EF4-FFF2-40B4-BE49-F238E27FC236}">
                <a16:creationId xmlns:a16="http://schemas.microsoft.com/office/drawing/2014/main" id="{AB92D86A-5036-415A-B056-A55CB2E0C2C9}"/>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Date Placeholder 3">
            <a:extLst>
              <a:ext uri="{FF2B5EF4-FFF2-40B4-BE49-F238E27FC236}">
                <a16:creationId xmlns:a16="http://schemas.microsoft.com/office/drawing/2014/main" id="{0C761AA1-7048-41AE-AA8B-1FD077C849B2}"/>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12" name="Footer Placeholder 4">
            <a:extLst>
              <a:ext uri="{FF2B5EF4-FFF2-40B4-BE49-F238E27FC236}">
                <a16:creationId xmlns:a16="http://schemas.microsoft.com/office/drawing/2014/main" id="{36439D65-6A92-4B4C-8307-6CB811F976A3}"/>
              </a:ext>
            </a:extLst>
          </p:cNvPr>
          <p:cNvSpPr>
            <a:spLocks noGrp="1"/>
          </p:cNvSpPr>
          <p:nvPr>
            <p:ph type="ftr" sz="quarter" idx="11"/>
          </p:nvPr>
        </p:nvSpPr>
        <p:spPr>
          <a:xfrm>
            <a:off x="5424488"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13" name="Slide Number Placeholder 5">
            <a:extLst>
              <a:ext uri="{FF2B5EF4-FFF2-40B4-BE49-F238E27FC236}">
                <a16:creationId xmlns:a16="http://schemas.microsoft.com/office/drawing/2014/main" id="{2AB85375-9E39-4BEF-908C-531D02526826}"/>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 4 up">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a:xfrm>
            <a:off x="914400" y="896112"/>
            <a:ext cx="10363200" cy="1325880"/>
          </a:xfrm>
        </p:spPr>
        <p:txBody>
          <a:bodyPr anchor="t" anchorCtr="0"/>
          <a:lstStyle>
            <a:lvl1pPr>
              <a:defRPr cap="all" baseline="0">
                <a:solidFill>
                  <a:schemeClr val="tx2"/>
                </a:solidFill>
              </a:defRPr>
            </a:lvl1pPr>
          </a:lstStyle>
          <a:p>
            <a:r>
              <a:rPr lang="en-US" dirty="0"/>
              <a:t>CLICK TO ADD TITLE</a:t>
            </a:r>
          </a:p>
        </p:txBody>
      </p:sp>
      <p:sp>
        <p:nvSpPr>
          <p:cNvPr id="9" name="Picture Placeholder 8">
            <a:extLst>
              <a:ext uri="{FF2B5EF4-FFF2-40B4-BE49-F238E27FC236}">
                <a16:creationId xmlns:a16="http://schemas.microsoft.com/office/drawing/2014/main" id="{AA40526D-DB50-43D0-90D5-E6FB281419DB}"/>
              </a:ext>
            </a:extLst>
          </p:cNvPr>
          <p:cNvSpPr>
            <a:spLocks noGrp="1"/>
          </p:cNvSpPr>
          <p:nvPr>
            <p:ph type="pic" sz="quarter" idx="13"/>
          </p:nvPr>
        </p:nvSpPr>
        <p:spPr>
          <a:xfrm>
            <a:off x="914400" y="1993392"/>
            <a:ext cx="2286000" cy="2286000"/>
          </a:xfrm>
          <a:solidFill>
            <a:schemeClr val="tx2">
              <a:lumMod val="90000"/>
            </a:schemeClr>
          </a:solidFill>
        </p:spPr>
        <p:txBody>
          <a:bodyPr/>
          <a:lstStyle/>
          <a:p>
            <a:r>
              <a:rPr lang="en-US"/>
              <a:t>Click icon to add picture</a:t>
            </a:r>
            <a:endParaRPr lang="en-US" dirty="0"/>
          </a:p>
        </p:txBody>
      </p:sp>
      <p:sp>
        <p:nvSpPr>
          <p:cNvPr id="11" name="Text Placeholder 10">
            <a:extLst>
              <a:ext uri="{FF2B5EF4-FFF2-40B4-BE49-F238E27FC236}">
                <a16:creationId xmlns:a16="http://schemas.microsoft.com/office/drawing/2014/main" id="{1FCCE554-7DC7-4A2A-BD55-8E86A3B4AD6D}"/>
              </a:ext>
            </a:extLst>
          </p:cNvPr>
          <p:cNvSpPr>
            <a:spLocks noGrp="1"/>
          </p:cNvSpPr>
          <p:nvPr>
            <p:ph type="body" sz="quarter" idx="14" hasCustomPrompt="1"/>
          </p:nvPr>
        </p:nvSpPr>
        <p:spPr>
          <a:xfrm>
            <a:off x="838200" y="4507992"/>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2" name="Text Placeholder 10">
            <a:extLst>
              <a:ext uri="{FF2B5EF4-FFF2-40B4-BE49-F238E27FC236}">
                <a16:creationId xmlns:a16="http://schemas.microsoft.com/office/drawing/2014/main" id="{4C379AB9-816A-48B0-8040-51C116DF5D57}"/>
              </a:ext>
            </a:extLst>
          </p:cNvPr>
          <p:cNvSpPr>
            <a:spLocks noGrp="1"/>
          </p:cNvSpPr>
          <p:nvPr>
            <p:ph type="body" sz="quarter" idx="15" hasCustomPrompt="1"/>
          </p:nvPr>
        </p:nvSpPr>
        <p:spPr>
          <a:xfrm>
            <a:off x="838200" y="4837176"/>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3" name="Picture Placeholder 8">
            <a:extLst>
              <a:ext uri="{FF2B5EF4-FFF2-40B4-BE49-F238E27FC236}">
                <a16:creationId xmlns:a16="http://schemas.microsoft.com/office/drawing/2014/main" id="{EB148D33-9D3D-4F09-AD3D-5478787F73F8}"/>
              </a:ext>
            </a:extLst>
          </p:cNvPr>
          <p:cNvSpPr>
            <a:spLocks noGrp="1"/>
          </p:cNvSpPr>
          <p:nvPr>
            <p:ph type="pic" sz="quarter" idx="16"/>
          </p:nvPr>
        </p:nvSpPr>
        <p:spPr>
          <a:xfrm>
            <a:off x="3610808" y="1993392"/>
            <a:ext cx="2286000" cy="2286000"/>
          </a:xfrm>
          <a:solidFill>
            <a:schemeClr val="tx2">
              <a:lumMod val="90000"/>
            </a:schemeClr>
          </a:solidFill>
        </p:spPr>
        <p:txBody>
          <a:bodyPr/>
          <a:lstStyle/>
          <a:p>
            <a:r>
              <a:rPr lang="en-US"/>
              <a:t>Click icon to add picture</a:t>
            </a:r>
            <a:endParaRPr lang="en-US" dirty="0"/>
          </a:p>
        </p:txBody>
      </p:sp>
      <p:sp>
        <p:nvSpPr>
          <p:cNvPr id="14" name="Text Placeholder 10">
            <a:extLst>
              <a:ext uri="{FF2B5EF4-FFF2-40B4-BE49-F238E27FC236}">
                <a16:creationId xmlns:a16="http://schemas.microsoft.com/office/drawing/2014/main" id="{41C6DB7F-D21E-454A-8816-7C20215E176C}"/>
              </a:ext>
            </a:extLst>
          </p:cNvPr>
          <p:cNvSpPr>
            <a:spLocks noGrp="1"/>
          </p:cNvSpPr>
          <p:nvPr>
            <p:ph type="body" sz="quarter" idx="17" hasCustomPrompt="1"/>
          </p:nvPr>
        </p:nvSpPr>
        <p:spPr>
          <a:xfrm>
            <a:off x="3535680" y="4511617"/>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5" name="Text Placeholder 10">
            <a:extLst>
              <a:ext uri="{FF2B5EF4-FFF2-40B4-BE49-F238E27FC236}">
                <a16:creationId xmlns:a16="http://schemas.microsoft.com/office/drawing/2014/main" id="{D0C4D301-6FD0-45BF-8011-A4984ED664E0}"/>
              </a:ext>
            </a:extLst>
          </p:cNvPr>
          <p:cNvSpPr>
            <a:spLocks noGrp="1"/>
          </p:cNvSpPr>
          <p:nvPr>
            <p:ph type="body" sz="quarter" idx="18" hasCustomPrompt="1"/>
          </p:nvPr>
        </p:nvSpPr>
        <p:spPr>
          <a:xfrm>
            <a:off x="3535680" y="4839223"/>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9" name="Picture Placeholder 8">
            <a:extLst>
              <a:ext uri="{FF2B5EF4-FFF2-40B4-BE49-F238E27FC236}">
                <a16:creationId xmlns:a16="http://schemas.microsoft.com/office/drawing/2014/main" id="{CB5FD37A-EE86-444D-9C60-101D10C1C6A3}"/>
              </a:ext>
            </a:extLst>
          </p:cNvPr>
          <p:cNvSpPr>
            <a:spLocks noGrp="1"/>
          </p:cNvSpPr>
          <p:nvPr>
            <p:ph type="pic" sz="quarter" idx="22"/>
          </p:nvPr>
        </p:nvSpPr>
        <p:spPr>
          <a:xfrm>
            <a:off x="6307216" y="1993392"/>
            <a:ext cx="2286000" cy="2286000"/>
          </a:xfrm>
          <a:solidFill>
            <a:schemeClr val="tx2">
              <a:lumMod val="90000"/>
            </a:schemeClr>
          </a:solidFill>
        </p:spPr>
        <p:txBody>
          <a:bodyPr/>
          <a:lstStyle/>
          <a:p>
            <a:r>
              <a:rPr lang="en-US"/>
              <a:t>Click icon to add picture</a:t>
            </a:r>
            <a:endParaRPr lang="en-US" dirty="0"/>
          </a:p>
        </p:txBody>
      </p:sp>
      <p:sp>
        <p:nvSpPr>
          <p:cNvPr id="20" name="Text Placeholder 10">
            <a:extLst>
              <a:ext uri="{FF2B5EF4-FFF2-40B4-BE49-F238E27FC236}">
                <a16:creationId xmlns:a16="http://schemas.microsoft.com/office/drawing/2014/main" id="{77DCE814-41FD-4D48-8120-139ED978660B}"/>
              </a:ext>
            </a:extLst>
          </p:cNvPr>
          <p:cNvSpPr>
            <a:spLocks noGrp="1"/>
          </p:cNvSpPr>
          <p:nvPr>
            <p:ph type="body" sz="quarter" idx="23" hasCustomPrompt="1"/>
          </p:nvPr>
        </p:nvSpPr>
        <p:spPr>
          <a:xfrm>
            <a:off x="6233160" y="4511617"/>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21" name="Text Placeholder 10">
            <a:extLst>
              <a:ext uri="{FF2B5EF4-FFF2-40B4-BE49-F238E27FC236}">
                <a16:creationId xmlns:a16="http://schemas.microsoft.com/office/drawing/2014/main" id="{142BD72F-73D4-46DC-B184-801565CDC961}"/>
              </a:ext>
            </a:extLst>
          </p:cNvPr>
          <p:cNvSpPr>
            <a:spLocks noGrp="1"/>
          </p:cNvSpPr>
          <p:nvPr>
            <p:ph type="body" sz="quarter" idx="24" hasCustomPrompt="1"/>
          </p:nvPr>
        </p:nvSpPr>
        <p:spPr>
          <a:xfrm>
            <a:off x="6233160" y="4839223"/>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6" name="Picture Placeholder 8">
            <a:extLst>
              <a:ext uri="{FF2B5EF4-FFF2-40B4-BE49-F238E27FC236}">
                <a16:creationId xmlns:a16="http://schemas.microsoft.com/office/drawing/2014/main" id="{97508F04-3E2E-41F2-9326-8B0362A83AB8}"/>
              </a:ext>
            </a:extLst>
          </p:cNvPr>
          <p:cNvSpPr>
            <a:spLocks noGrp="1"/>
          </p:cNvSpPr>
          <p:nvPr>
            <p:ph type="pic" sz="quarter" idx="19"/>
          </p:nvPr>
        </p:nvSpPr>
        <p:spPr>
          <a:xfrm>
            <a:off x="9003624" y="1993392"/>
            <a:ext cx="2286000" cy="2286000"/>
          </a:xfrm>
          <a:solidFill>
            <a:schemeClr val="tx2">
              <a:lumMod val="90000"/>
            </a:schemeClr>
          </a:solidFill>
        </p:spPr>
        <p:txBody>
          <a:bodyPr/>
          <a:lstStyle/>
          <a:p>
            <a:r>
              <a:rPr lang="en-US"/>
              <a:t>Click icon to add picture</a:t>
            </a:r>
            <a:endParaRPr lang="en-US" dirty="0"/>
          </a:p>
        </p:txBody>
      </p:sp>
      <p:sp>
        <p:nvSpPr>
          <p:cNvPr id="17" name="Text Placeholder 10">
            <a:extLst>
              <a:ext uri="{FF2B5EF4-FFF2-40B4-BE49-F238E27FC236}">
                <a16:creationId xmlns:a16="http://schemas.microsoft.com/office/drawing/2014/main" id="{D5ACD767-F8EC-4D73-8CC0-DC4C23BBB2B2}"/>
              </a:ext>
            </a:extLst>
          </p:cNvPr>
          <p:cNvSpPr>
            <a:spLocks noGrp="1"/>
          </p:cNvSpPr>
          <p:nvPr>
            <p:ph type="body" sz="quarter" idx="20" hasCustomPrompt="1"/>
          </p:nvPr>
        </p:nvSpPr>
        <p:spPr>
          <a:xfrm>
            <a:off x="8927973" y="4507992"/>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8" name="Text Placeholder 10">
            <a:extLst>
              <a:ext uri="{FF2B5EF4-FFF2-40B4-BE49-F238E27FC236}">
                <a16:creationId xmlns:a16="http://schemas.microsoft.com/office/drawing/2014/main" id="{4736BB1A-851C-4D31-90C7-CDC5DBAEE1CE}"/>
              </a:ext>
            </a:extLst>
          </p:cNvPr>
          <p:cNvSpPr>
            <a:spLocks noGrp="1"/>
          </p:cNvSpPr>
          <p:nvPr>
            <p:ph type="body" sz="quarter" idx="21" hasCustomPrompt="1"/>
          </p:nvPr>
        </p:nvSpPr>
        <p:spPr>
          <a:xfrm>
            <a:off x="8927973" y="4837176"/>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pic>
        <p:nvPicPr>
          <p:cNvPr id="6" name="Graphic 5">
            <a:extLst>
              <a:ext uri="{FF2B5EF4-FFF2-40B4-BE49-F238E27FC236}">
                <a16:creationId xmlns:a16="http://schemas.microsoft.com/office/drawing/2014/main" id="{B2402DAC-DB2C-47BE-AE78-07846291BB8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sp>
        <p:nvSpPr>
          <p:cNvPr id="32" name="Date Placeholder 3">
            <a:extLst>
              <a:ext uri="{FF2B5EF4-FFF2-40B4-BE49-F238E27FC236}">
                <a16:creationId xmlns:a16="http://schemas.microsoft.com/office/drawing/2014/main" id="{B459F3AA-94CC-42D0-8666-6ACC47E3DE37}"/>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33" name="Footer Placeholder 4">
            <a:extLst>
              <a:ext uri="{FF2B5EF4-FFF2-40B4-BE49-F238E27FC236}">
                <a16:creationId xmlns:a16="http://schemas.microsoft.com/office/drawing/2014/main" id="{FD28A03E-E672-4334-B8F0-0D3497967637}"/>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46" name="Slide Number Placeholder 5">
            <a:extLst>
              <a:ext uri="{FF2B5EF4-FFF2-40B4-BE49-F238E27FC236}">
                <a16:creationId xmlns:a16="http://schemas.microsoft.com/office/drawing/2014/main" id="{985153C5-B300-4F05-832B-67E58EF5A308}"/>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071157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 8 up">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a:xfrm>
            <a:off x="914400" y="896112"/>
            <a:ext cx="10515600" cy="1325880"/>
          </a:xfrm>
        </p:spPr>
        <p:txBody>
          <a:bodyPr anchor="t" anchorCtr="0"/>
          <a:lstStyle>
            <a:lvl1pPr>
              <a:defRPr cap="all" baseline="0">
                <a:solidFill>
                  <a:schemeClr val="tx2"/>
                </a:solidFill>
              </a:defRPr>
            </a:lvl1pPr>
          </a:lstStyle>
          <a:p>
            <a:r>
              <a:rPr lang="en-US" dirty="0"/>
              <a:t>CLICK TO ADD TITLE</a:t>
            </a:r>
          </a:p>
        </p:txBody>
      </p:sp>
      <p:sp>
        <p:nvSpPr>
          <p:cNvPr id="9" name="Picture Placeholder 8">
            <a:extLst>
              <a:ext uri="{FF2B5EF4-FFF2-40B4-BE49-F238E27FC236}">
                <a16:creationId xmlns:a16="http://schemas.microsoft.com/office/drawing/2014/main" id="{AA40526D-DB50-43D0-90D5-E6FB281419DB}"/>
              </a:ext>
            </a:extLst>
          </p:cNvPr>
          <p:cNvSpPr>
            <a:spLocks noGrp="1"/>
          </p:cNvSpPr>
          <p:nvPr>
            <p:ph type="pic" sz="quarter" idx="13"/>
          </p:nvPr>
        </p:nvSpPr>
        <p:spPr>
          <a:xfrm>
            <a:off x="914400" y="1975104"/>
            <a:ext cx="2057400" cy="1371600"/>
          </a:xfrm>
          <a:solidFill>
            <a:schemeClr val="tx2">
              <a:lumMod val="90000"/>
            </a:schemeClr>
          </a:solidFill>
        </p:spPr>
        <p:txBody>
          <a:bodyPr/>
          <a:lstStyle/>
          <a:p>
            <a:r>
              <a:rPr lang="en-US"/>
              <a:t>Click icon to add picture</a:t>
            </a:r>
            <a:endParaRPr lang="en-US" dirty="0"/>
          </a:p>
        </p:txBody>
      </p:sp>
      <p:sp>
        <p:nvSpPr>
          <p:cNvPr id="11" name="Text Placeholder 10">
            <a:extLst>
              <a:ext uri="{FF2B5EF4-FFF2-40B4-BE49-F238E27FC236}">
                <a16:creationId xmlns:a16="http://schemas.microsoft.com/office/drawing/2014/main" id="{1FCCE554-7DC7-4A2A-BD55-8E86A3B4AD6D}"/>
              </a:ext>
            </a:extLst>
          </p:cNvPr>
          <p:cNvSpPr>
            <a:spLocks noGrp="1"/>
          </p:cNvSpPr>
          <p:nvPr>
            <p:ph type="body" sz="quarter" idx="14" hasCustomPrompt="1"/>
          </p:nvPr>
        </p:nvSpPr>
        <p:spPr>
          <a:xfrm>
            <a:off x="838200"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2" name="Text Placeholder 10">
            <a:extLst>
              <a:ext uri="{FF2B5EF4-FFF2-40B4-BE49-F238E27FC236}">
                <a16:creationId xmlns:a16="http://schemas.microsoft.com/office/drawing/2014/main" id="{4C379AB9-816A-48B0-8040-51C116DF5D57}"/>
              </a:ext>
            </a:extLst>
          </p:cNvPr>
          <p:cNvSpPr>
            <a:spLocks noGrp="1"/>
          </p:cNvSpPr>
          <p:nvPr>
            <p:ph type="body" sz="quarter" idx="15" hasCustomPrompt="1"/>
          </p:nvPr>
        </p:nvSpPr>
        <p:spPr>
          <a:xfrm>
            <a:off x="838200"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3" name="Picture Placeholder 8">
            <a:extLst>
              <a:ext uri="{FF2B5EF4-FFF2-40B4-BE49-F238E27FC236}">
                <a16:creationId xmlns:a16="http://schemas.microsoft.com/office/drawing/2014/main" id="{EB148D33-9D3D-4F09-AD3D-5478787F73F8}"/>
              </a:ext>
            </a:extLst>
          </p:cNvPr>
          <p:cNvSpPr>
            <a:spLocks noGrp="1"/>
          </p:cNvSpPr>
          <p:nvPr>
            <p:ph type="pic" sz="quarter" idx="16"/>
          </p:nvPr>
        </p:nvSpPr>
        <p:spPr>
          <a:xfrm>
            <a:off x="3682999" y="1975104"/>
            <a:ext cx="2057400" cy="1371600"/>
          </a:xfrm>
          <a:solidFill>
            <a:schemeClr val="tx2">
              <a:lumMod val="90000"/>
            </a:schemeClr>
          </a:solidFill>
        </p:spPr>
        <p:txBody>
          <a:bodyPr/>
          <a:lstStyle/>
          <a:p>
            <a:r>
              <a:rPr lang="en-US"/>
              <a:t>Click icon to add picture</a:t>
            </a:r>
            <a:endParaRPr lang="en-US" dirty="0"/>
          </a:p>
        </p:txBody>
      </p:sp>
      <p:sp>
        <p:nvSpPr>
          <p:cNvPr id="14" name="Text Placeholder 10">
            <a:extLst>
              <a:ext uri="{FF2B5EF4-FFF2-40B4-BE49-F238E27FC236}">
                <a16:creationId xmlns:a16="http://schemas.microsoft.com/office/drawing/2014/main" id="{41C6DB7F-D21E-454A-8816-7C20215E176C}"/>
              </a:ext>
            </a:extLst>
          </p:cNvPr>
          <p:cNvSpPr>
            <a:spLocks noGrp="1"/>
          </p:cNvSpPr>
          <p:nvPr>
            <p:ph type="body" sz="quarter" idx="17" hasCustomPrompt="1"/>
          </p:nvPr>
        </p:nvSpPr>
        <p:spPr>
          <a:xfrm>
            <a:off x="3608832"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5" name="Text Placeholder 10">
            <a:extLst>
              <a:ext uri="{FF2B5EF4-FFF2-40B4-BE49-F238E27FC236}">
                <a16:creationId xmlns:a16="http://schemas.microsoft.com/office/drawing/2014/main" id="{D0C4D301-6FD0-45BF-8011-A4984ED664E0}"/>
              </a:ext>
            </a:extLst>
          </p:cNvPr>
          <p:cNvSpPr>
            <a:spLocks noGrp="1"/>
          </p:cNvSpPr>
          <p:nvPr>
            <p:ph type="body" sz="quarter" idx="18" hasCustomPrompt="1"/>
          </p:nvPr>
        </p:nvSpPr>
        <p:spPr>
          <a:xfrm>
            <a:off x="3608832"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9" name="Picture Placeholder 8">
            <a:extLst>
              <a:ext uri="{FF2B5EF4-FFF2-40B4-BE49-F238E27FC236}">
                <a16:creationId xmlns:a16="http://schemas.microsoft.com/office/drawing/2014/main" id="{CB5FD37A-EE86-444D-9C60-101D10C1C6A3}"/>
              </a:ext>
            </a:extLst>
          </p:cNvPr>
          <p:cNvSpPr>
            <a:spLocks noGrp="1"/>
          </p:cNvSpPr>
          <p:nvPr>
            <p:ph type="pic" sz="quarter" idx="22"/>
          </p:nvPr>
        </p:nvSpPr>
        <p:spPr>
          <a:xfrm>
            <a:off x="6451598" y="1975104"/>
            <a:ext cx="2057400" cy="1371600"/>
          </a:xfrm>
          <a:solidFill>
            <a:schemeClr val="tx2">
              <a:lumMod val="90000"/>
            </a:schemeClr>
          </a:solidFill>
        </p:spPr>
        <p:txBody>
          <a:bodyPr/>
          <a:lstStyle/>
          <a:p>
            <a:r>
              <a:rPr lang="en-US"/>
              <a:t>Click icon to add picture</a:t>
            </a:r>
            <a:endParaRPr lang="en-US" dirty="0"/>
          </a:p>
        </p:txBody>
      </p:sp>
      <p:sp>
        <p:nvSpPr>
          <p:cNvPr id="20" name="Text Placeholder 10">
            <a:extLst>
              <a:ext uri="{FF2B5EF4-FFF2-40B4-BE49-F238E27FC236}">
                <a16:creationId xmlns:a16="http://schemas.microsoft.com/office/drawing/2014/main" id="{77DCE814-41FD-4D48-8120-139ED978660B}"/>
              </a:ext>
            </a:extLst>
          </p:cNvPr>
          <p:cNvSpPr>
            <a:spLocks noGrp="1"/>
          </p:cNvSpPr>
          <p:nvPr>
            <p:ph type="body" sz="quarter" idx="23" hasCustomPrompt="1"/>
          </p:nvPr>
        </p:nvSpPr>
        <p:spPr>
          <a:xfrm>
            <a:off x="6379464"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21" name="Text Placeholder 10">
            <a:extLst>
              <a:ext uri="{FF2B5EF4-FFF2-40B4-BE49-F238E27FC236}">
                <a16:creationId xmlns:a16="http://schemas.microsoft.com/office/drawing/2014/main" id="{142BD72F-73D4-46DC-B184-801565CDC961}"/>
              </a:ext>
            </a:extLst>
          </p:cNvPr>
          <p:cNvSpPr>
            <a:spLocks noGrp="1"/>
          </p:cNvSpPr>
          <p:nvPr>
            <p:ph type="body" sz="quarter" idx="24" hasCustomPrompt="1"/>
          </p:nvPr>
        </p:nvSpPr>
        <p:spPr>
          <a:xfrm>
            <a:off x="6379464"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6" name="Picture Placeholder 8">
            <a:extLst>
              <a:ext uri="{FF2B5EF4-FFF2-40B4-BE49-F238E27FC236}">
                <a16:creationId xmlns:a16="http://schemas.microsoft.com/office/drawing/2014/main" id="{97508F04-3E2E-41F2-9326-8B0362A83AB8}"/>
              </a:ext>
            </a:extLst>
          </p:cNvPr>
          <p:cNvSpPr>
            <a:spLocks noGrp="1"/>
          </p:cNvSpPr>
          <p:nvPr>
            <p:ph type="pic" sz="quarter" idx="19"/>
          </p:nvPr>
        </p:nvSpPr>
        <p:spPr>
          <a:xfrm>
            <a:off x="9220198" y="1975104"/>
            <a:ext cx="2057400" cy="1371600"/>
          </a:xfrm>
          <a:solidFill>
            <a:schemeClr val="tx2">
              <a:lumMod val="90000"/>
            </a:schemeClr>
          </a:solidFill>
        </p:spPr>
        <p:txBody>
          <a:bodyPr/>
          <a:lstStyle/>
          <a:p>
            <a:r>
              <a:rPr lang="en-US"/>
              <a:t>Click icon to add picture</a:t>
            </a:r>
            <a:endParaRPr lang="en-US" dirty="0"/>
          </a:p>
        </p:txBody>
      </p:sp>
      <p:sp>
        <p:nvSpPr>
          <p:cNvPr id="17" name="Text Placeholder 10">
            <a:extLst>
              <a:ext uri="{FF2B5EF4-FFF2-40B4-BE49-F238E27FC236}">
                <a16:creationId xmlns:a16="http://schemas.microsoft.com/office/drawing/2014/main" id="{D5ACD767-F8EC-4D73-8CC0-DC4C23BBB2B2}"/>
              </a:ext>
            </a:extLst>
          </p:cNvPr>
          <p:cNvSpPr>
            <a:spLocks noGrp="1"/>
          </p:cNvSpPr>
          <p:nvPr>
            <p:ph type="body" sz="quarter" idx="20" hasCustomPrompt="1"/>
          </p:nvPr>
        </p:nvSpPr>
        <p:spPr>
          <a:xfrm>
            <a:off x="9140952"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8" name="Text Placeholder 10">
            <a:extLst>
              <a:ext uri="{FF2B5EF4-FFF2-40B4-BE49-F238E27FC236}">
                <a16:creationId xmlns:a16="http://schemas.microsoft.com/office/drawing/2014/main" id="{4736BB1A-851C-4D31-90C7-CDC5DBAEE1CE}"/>
              </a:ext>
            </a:extLst>
          </p:cNvPr>
          <p:cNvSpPr>
            <a:spLocks noGrp="1"/>
          </p:cNvSpPr>
          <p:nvPr>
            <p:ph type="body" sz="quarter" idx="21" hasCustomPrompt="1"/>
          </p:nvPr>
        </p:nvSpPr>
        <p:spPr>
          <a:xfrm>
            <a:off x="9140952"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34" name="Picture Placeholder 8">
            <a:extLst>
              <a:ext uri="{FF2B5EF4-FFF2-40B4-BE49-F238E27FC236}">
                <a16:creationId xmlns:a16="http://schemas.microsoft.com/office/drawing/2014/main" id="{7B2E434D-5BFF-4F4E-89CC-2A0B72618AF8}"/>
              </a:ext>
            </a:extLst>
          </p:cNvPr>
          <p:cNvSpPr>
            <a:spLocks noGrp="1"/>
          </p:cNvSpPr>
          <p:nvPr>
            <p:ph type="pic" sz="quarter" idx="25"/>
          </p:nvPr>
        </p:nvSpPr>
        <p:spPr>
          <a:xfrm>
            <a:off x="914400" y="4160520"/>
            <a:ext cx="2057400" cy="1371600"/>
          </a:xfrm>
          <a:solidFill>
            <a:schemeClr val="tx2">
              <a:lumMod val="90000"/>
            </a:schemeClr>
          </a:solidFill>
        </p:spPr>
        <p:txBody>
          <a:bodyPr/>
          <a:lstStyle/>
          <a:p>
            <a:r>
              <a:rPr lang="en-US"/>
              <a:t>Click icon to add picture</a:t>
            </a:r>
            <a:endParaRPr lang="en-US" dirty="0"/>
          </a:p>
        </p:txBody>
      </p:sp>
      <p:sp>
        <p:nvSpPr>
          <p:cNvPr id="35" name="Text Placeholder 10">
            <a:extLst>
              <a:ext uri="{FF2B5EF4-FFF2-40B4-BE49-F238E27FC236}">
                <a16:creationId xmlns:a16="http://schemas.microsoft.com/office/drawing/2014/main" id="{54BF5D0F-83F6-4B5E-82FB-FB9D4A47682D}"/>
              </a:ext>
            </a:extLst>
          </p:cNvPr>
          <p:cNvSpPr>
            <a:spLocks noGrp="1"/>
          </p:cNvSpPr>
          <p:nvPr>
            <p:ph type="body" sz="quarter" idx="26" hasCustomPrompt="1"/>
          </p:nvPr>
        </p:nvSpPr>
        <p:spPr>
          <a:xfrm>
            <a:off x="838200"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36" name="Text Placeholder 10">
            <a:extLst>
              <a:ext uri="{FF2B5EF4-FFF2-40B4-BE49-F238E27FC236}">
                <a16:creationId xmlns:a16="http://schemas.microsoft.com/office/drawing/2014/main" id="{2989D348-84C3-4684-A67D-DBE303776B2B}"/>
              </a:ext>
            </a:extLst>
          </p:cNvPr>
          <p:cNvSpPr>
            <a:spLocks noGrp="1"/>
          </p:cNvSpPr>
          <p:nvPr>
            <p:ph type="body" sz="quarter" idx="27" hasCustomPrompt="1"/>
          </p:nvPr>
        </p:nvSpPr>
        <p:spPr>
          <a:xfrm>
            <a:off x="838200"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37" name="Picture Placeholder 8">
            <a:extLst>
              <a:ext uri="{FF2B5EF4-FFF2-40B4-BE49-F238E27FC236}">
                <a16:creationId xmlns:a16="http://schemas.microsoft.com/office/drawing/2014/main" id="{68CB93A9-E63E-4946-8E32-FF80E0995A40}"/>
              </a:ext>
            </a:extLst>
          </p:cNvPr>
          <p:cNvSpPr>
            <a:spLocks noGrp="1"/>
          </p:cNvSpPr>
          <p:nvPr>
            <p:ph type="pic" sz="quarter" idx="28"/>
          </p:nvPr>
        </p:nvSpPr>
        <p:spPr>
          <a:xfrm>
            <a:off x="3685032" y="4160520"/>
            <a:ext cx="2057400" cy="1371600"/>
          </a:xfrm>
          <a:solidFill>
            <a:schemeClr val="tx2">
              <a:lumMod val="90000"/>
            </a:schemeClr>
          </a:solidFill>
        </p:spPr>
        <p:txBody>
          <a:bodyPr/>
          <a:lstStyle/>
          <a:p>
            <a:r>
              <a:rPr lang="en-US"/>
              <a:t>Click icon to add picture</a:t>
            </a:r>
            <a:endParaRPr lang="en-US" dirty="0"/>
          </a:p>
        </p:txBody>
      </p:sp>
      <p:sp>
        <p:nvSpPr>
          <p:cNvPr id="38" name="Text Placeholder 10">
            <a:extLst>
              <a:ext uri="{FF2B5EF4-FFF2-40B4-BE49-F238E27FC236}">
                <a16:creationId xmlns:a16="http://schemas.microsoft.com/office/drawing/2014/main" id="{DF7A9899-0EF5-4E5E-B7B1-37D8FFD99BD1}"/>
              </a:ext>
            </a:extLst>
          </p:cNvPr>
          <p:cNvSpPr>
            <a:spLocks noGrp="1"/>
          </p:cNvSpPr>
          <p:nvPr>
            <p:ph type="body" sz="quarter" idx="29" hasCustomPrompt="1"/>
          </p:nvPr>
        </p:nvSpPr>
        <p:spPr>
          <a:xfrm>
            <a:off x="3608832"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39" name="Text Placeholder 10">
            <a:extLst>
              <a:ext uri="{FF2B5EF4-FFF2-40B4-BE49-F238E27FC236}">
                <a16:creationId xmlns:a16="http://schemas.microsoft.com/office/drawing/2014/main" id="{B11F2CCF-80D1-467A-86AC-3F5D8DD5E862}"/>
              </a:ext>
            </a:extLst>
          </p:cNvPr>
          <p:cNvSpPr>
            <a:spLocks noGrp="1"/>
          </p:cNvSpPr>
          <p:nvPr>
            <p:ph type="body" sz="quarter" idx="30" hasCustomPrompt="1"/>
          </p:nvPr>
        </p:nvSpPr>
        <p:spPr>
          <a:xfrm>
            <a:off x="3608832"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43" name="Picture Placeholder 8">
            <a:extLst>
              <a:ext uri="{FF2B5EF4-FFF2-40B4-BE49-F238E27FC236}">
                <a16:creationId xmlns:a16="http://schemas.microsoft.com/office/drawing/2014/main" id="{8F17B7F6-C6DF-45C7-BDE5-81003F62B356}"/>
              </a:ext>
            </a:extLst>
          </p:cNvPr>
          <p:cNvSpPr>
            <a:spLocks noGrp="1"/>
          </p:cNvSpPr>
          <p:nvPr>
            <p:ph type="pic" sz="quarter" idx="34"/>
          </p:nvPr>
        </p:nvSpPr>
        <p:spPr>
          <a:xfrm>
            <a:off x="6455664" y="4160520"/>
            <a:ext cx="2057400" cy="1371600"/>
          </a:xfrm>
          <a:solidFill>
            <a:schemeClr val="tx2">
              <a:lumMod val="90000"/>
            </a:schemeClr>
          </a:solidFill>
        </p:spPr>
        <p:txBody>
          <a:bodyPr/>
          <a:lstStyle/>
          <a:p>
            <a:r>
              <a:rPr lang="en-US"/>
              <a:t>Click icon to add picture</a:t>
            </a:r>
            <a:endParaRPr lang="en-US" dirty="0"/>
          </a:p>
        </p:txBody>
      </p:sp>
      <p:sp>
        <p:nvSpPr>
          <p:cNvPr id="44" name="Text Placeholder 10">
            <a:extLst>
              <a:ext uri="{FF2B5EF4-FFF2-40B4-BE49-F238E27FC236}">
                <a16:creationId xmlns:a16="http://schemas.microsoft.com/office/drawing/2014/main" id="{00DDE45F-F583-4DF4-9452-E816A0914097}"/>
              </a:ext>
            </a:extLst>
          </p:cNvPr>
          <p:cNvSpPr>
            <a:spLocks noGrp="1"/>
          </p:cNvSpPr>
          <p:nvPr>
            <p:ph type="body" sz="quarter" idx="35" hasCustomPrompt="1"/>
          </p:nvPr>
        </p:nvSpPr>
        <p:spPr>
          <a:xfrm>
            <a:off x="6379464"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45" name="Text Placeholder 10">
            <a:extLst>
              <a:ext uri="{FF2B5EF4-FFF2-40B4-BE49-F238E27FC236}">
                <a16:creationId xmlns:a16="http://schemas.microsoft.com/office/drawing/2014/main" id="{6780E523-546C-4CCA-A992-E1551F2878E2}"/>
              </a:ext>
            </a:extLst>
          </p:cNvPr>
          <p:cNvSpPr>
            <a:spLocks noGrp="1"/>
          </p:cNvSpPr>
          <p:nvPr>
            <p:ph type="body" sz="quarter" idx="36" hasCustomPrompt="1"/>
          </p:nvPr>
        </p:nvSpPr>
        <p:spPr>
          <a:xfrm>
            <a:off x="6379464"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40" name="Picture Placeholder 8">
            <a:extLst>
              <a:ext uri="{FF2B5EF4-FFF2-40B4-BE49-F238E27FC236}">
                <a16:creationId xmlns:a16="http://schemas.microsoft.com/office/drawing/2014/main" id="{2C506CA8-234D-479D-BB85-9F0FD9EDA6E6}"/>
              </a:ext>
            </a:extLst>
          </p:cNvPr>
          <p:cNvSpPr>
            <a:spLocks noGrp="1"/>
          </p:cNvSpPr>
          <p:nvPr>
            <p:ph type="pic" sz="quarter" idx="31"/>
          </p:nvPr>
        </p:nvSpPr>
        <p:spPr>
          <a:xfrm>
            <a:off x="9217152" y="4160520"/>
            <a:ext cx="2057400" cy="1371600"/>
          </a:xfrm>
          <a:solidFill>
            <a:schemeClr val="tx2">
              <a:lumMod val="90000"/>
            </a:schemeClr>
          </a:solidFill>
        </p:spPr>
        <p:txBody>
          <a:bodyPr/>
          <a:lstStyle/>
          <a:p>
            <a:r>
              <a:rPr lang="en-US"/>
              <a:t>Click icon to add picture</a:t>
            </a:r>
            <a:endParaRPr lang="en-US" dirty="0"/>
          </a:p>
        </p:txBody>
      </p:sp>
      <p:sp>
        <p:nvSpPr>
          <p:cNvPr id="41" name="Text Placeholder 10">
            <a:extLst>
              <a:ext uri="{FF2B5EF4-FFF2-40B4-BE49-F238E27FC236}">
                <a16:creationId xmlns:a16="http://schemas.microsoft.com/office/drawing/2014/main" id="{55F6DA8A-3D9F-41E6-8A23-7DD2FB5AB6AA}"/>
              </a:ext>
            </a:extLst>
          </p:cNvPr>
          <p:cNvSpPr>
            <a:spLocks noGrp="1"/>
          </p:cNvSpPr>
          <p:nvPr>
            <p:ph type="body" sz="quarter" idx="32" hasCustomPrompt="1"/>
          </p:nvPr>
        </p:nvSpPr>
        <p:spPr>
          <a:xfrm>
            <a:off x="9140952"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42" name="Text Placeholder 10">
            <a:extLst>
              <a:ext uri="{FF2B5EF4-FFF2-40B4-BE49-F238E27FC236}">
                <a16:creationId xmlns:a16="http://schemas.microsoft.com/office/drawing/2014/main" id="{CF522D8A-203A-454E-80C2-641E38298F4E}"/>
              </a:ext>
            </a:extLst>
          </p:cNvPr>
          <p:cNvSpPr>
            <a:spLocks noGrp="1"/>
          </p:cNvSpPr>
          <p:nvPr>
            <p:ph type="body" sz="quarter" idx="33" hasCustomPrompt="1"/>
          </p:nvPr>
        </p:nvSpPr>
        <p:spPr>
          <a:xfrm>
            <a:off x="9140952"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pic>
        <p:nvPicPr>
          <p:cNvPr id="49" name="Graphic 48">
            <a:extLst>
              <a:ext uri="{FF2B5EF4-FFF2-40B4-BE49-F238E27FC236}">
                <a16:creationId xmlns:a16="http://schemas.microsoft.com/office/drawing/2014/main" id="{56630BF6-F55A-46EA-AB98-D26668FA2C01}"/>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sp>
        <p:nvSpPr>
          <p:cNvPr id="50" name="Date Placeholder 3">
            <a:extLst>
              <a:ext uri="{FF2B5EF4-FFF2-40B4-BE49-F238E27FC236}">
                <a16:creationId xmlns:a16="http://schemas.microsoft.com/office/drawing/2014/main" id="{4E530EA6-2F2B-481A-AA24-DCD67A71F184}"/>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51" name="Footer Placeholder 4">
            <a:extLst>
              <a:ext uri="{FF2B5EF4-FFF2-40B4-BE49-F238E27FC236}">
                <a16:creationId xmlns:a16="http://schemas.microsoft.com/office/drawing/2014/main" id="{54A9E911-EA72-48DC-8A5D-F25D6E0BB2D7}"/>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52" name="Slide Number Placeholder 5">
            <a:extLst>
              <a:ext uri="{FF2B5EF4-FFF2-40B4-BE49-F238E27FC236}">
                <a16:creationId xmlns:a16="http://schemas.microsoft.com/office/drawing/2014/main" id="{108A73E5-84FC-4283-9424-C4615384868D}"/>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689312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10058400" cy="694171"/>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A46611B7-8FF7-4773-9FAF-EF9DE18D43A7}"/>
              </a:ext>
              <a:ext uri="{C183D7F6-B498-43B3-948B-1728B52AA6E4}">
                <adec:decorative xmlns:adec="http://schemas.microsoft.com/office/drawing/2017/decorative" val="1"/>
              </a:ext>
            </a:extLst>
          </p:cNvPr>
          <p:cNvGrpSpPr/>
          <p:nvPr userDrawn="1"/>
        </p:nvGrpSpPr>
        <p:grpSpPr>
          <a:xfrm>
            <a:off x="11173968" y="0"/>
            <a:ext cx="1018032" cy="6862761"/>
            <a:chOff x="11173968" y="0"/>
            <a:chExt cx="1018032" cy="6862761"/>
          </a:xfrm>
        </p:grpSpPr>
        <p:sp>
          <p:nvSpPr>
            <p:cNvPr id="8" name="Rectangle 7">
              <a:extLst>
                <a:ext uri="{FF2B5EF4-FFF2-40B4-BE49-F238E27FC236}">
                  <a16:creationId xmlns:a16="http://schemas.microsoft.com/office/drawing/2014/main" id="{72204226-A8C8-4414-BE3B-0CD0D8F67ABE}"/>
                </a:ext>
              </a:extLst>
            </p:cNvPr>
            <p:cNvSpPr/>
            <p:nvPr userDrawn="1"/>
          </p:nvSpPr>
          <p:spPr>
            <a:xfrm>
              <a:off x="11177016" y="4858514"/>
              <a:ext cx="1014984" cy="20042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CAC0494-1460-484E-B1EC-8A8EEFF0AD5E}"/>
                </a:ext>
              </a:extLst>
            </p:cNvPr>
            <p:cNvSpPr/>
            <p:nvPr userDrawn="1"/>
          </p:nvSpPr>
          <p:spPr>
            <a:xfrm>
              <a:off x="11177016" y="2838061"/>
              <a:ext cx="1014984"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053D751-9B56-4385-B029-D756EFA914F4}"/>
                </a:ext>
              </a:extLst>
            </p:cNvPr>
            <p:cNvSpPr/>
            <p:nvPr userDrawn="1"/>
          </p:nvSpPr>
          <p:spPr>
            <a:xfrm>
              <a:off x="11177016" y="0"/>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A black and white striped pattern&#10;&#10;Description automatically generated with low confidence">
              <a:extLst>
                <a:ext uri="{FF2B5EF4-FFF2-40B4-BE49-F238E27FC236}">
                  <a16:creationId xmlns:a16="http://schemas.microsoft.com/office/drawing/2014/main" id="{AA00FC23-2ED3-484B-8A89-83CB1E35C38F}"/>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18200" y="557719"/>
              <a:ext cx="1828800" cy="905164"/>
            </a:xfrm>
            <a:prstGeom prst="rect">
              <a:avLst/>
            </a:prstGeom>
          </p:spPr>
        </p:pic>
        <p:sp>
          <p:nvSpPr>
            <p:cNvPr id="18" name="Rectangle 17">
              <a:extLst>
                <a:ext uri="{FF2B5EF4-FFF2-40B4-BE49-F238E27FC236}">
                  <a16:creationId xmlns:a16="http://schemas.microsoft.com/office/drawing/2014/main" id="{25393BEB-828B-4E48-B695-AAA33AA7CB85}"/>
                </a:ext>
              </a:extLst>
            </p:cNvPr>
            <p:cNvSpPr/>
            <p:nvPr userDrawn="1"/>
          </p:nvSpPr>
          <p:spPr>
            <a:xfrm>
              <a:off x="11177016" y="2026941"/>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B2C7CEDC-3E16-44A0-8999-B09857049C09}"/>
                </a:ext>
              </a:extLst>
            </p:cNvPr>
            <p:cNvSpPr/>
            <p:nvPr userDrawn="1"/>
          </p:nvSpPr>
          <p:spPr>
            <a:xfrm rot="10800000">
              <a:off x="11277600" y="2954014"/>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2" name="Graphic 21">
              <a:extLst>
                <a:ext uri="{FF2B5EF4-FFF2-40B4-BE49-F238E27FC236}">
                  <a16:creationId xmlns:a16="http://schemas.microsoft.com/office/drawing/2014/main" id="{40029F77-2501-4EBF-A232-5031A447FD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400000">
              <a:off x="10716768" y="5418805"/>
              <a:ext cx="1828800" cy="914400"/>
            </a:xfrm>
            <a:prstGeom prst="rect">
              <a:avLst/>
            </a:prstGeom>
          </p:spPr>
        </p:pic>
      </p:grpSp>
      <p:sp>
        <p:nvSpPr>
          <p:cNvPr id="7" name="Text Placeholder 6">
            <a:extLst>
              <a:ext uri="{FF2B5EF4-FFF2-40B4-BE49-F238E27FC236}">
                <a16:creationId xmlns:a16="http://schemas.microsoft.com/office/drawing/2014/main" id="{12558E2F-7ED7-452C-BF34-1D9CEE3DA176}"/>
              </a:ext>
            </a:extLst>
          </p:cNvPr>
          <p:cNvSpPr>
            <a:spLocks noGrp="1"/>
          </p:cNvSpPr>
          <p:nvPr userDrawn="1">
            <p:ph type="body" sz="quarter" idx="14" hasCustomPrompt="1"/>
          </p:nvPr>
        </p:nvSpPr>
        <p:spPr>
          <a:xfrm>
            <a:off x="2678424" y="2107851"/>
            <a:ext cx="1530196" cy="394033"/>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1" name="Text Placeholder 6">
            <a:extLst>
              <a:ext uri="{FF2B5EF4-FFF2-40B4-BE49-F238E27FC236}">
                <a16:creationId xmlns:a16="http://schemas.microsoft.com/office/drawing/2014/main" id="{36EF96CC-8462-492B-A583-23CA7F69D645}"/>
              </a:ext>
            </a:extLst>
          </p:cNvPr>
          <p:cNvSpPr>
            <a:spLocks noGrp="1"/>
          </p:cNvSpPr>
          <p:nvPr userDrawn="1">
            <p:ph type="body" sz="quarter" idx="18" hasCustomPrompt="1"/>
          </p:nvPr>
        </p:nvSpPr>
        <p:spPr>
          <a:xfrm>
            <a:off x="2052902" y="2559632"/>
            <a:ext cx="2070325" cy="380859"/>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5" name="Text Placeholder 6">
            <a:extLst>
              <a:ext uri="{FF2B5EF4-FFF2-40B4-BE49-F238E27FC236}">
                <a16:creationId xmlns:a16="http://schemas.microsoft.com/office/drawing/2014/main" id="{9181B54C-566B-4B18-924F-0B0ABFA177BE}"/>
              </a:ext>
            </a:extLst>
          </p:cNvPr>
          <p:cNvSpPr>
            <a:spLocks noGrp="1"/>
          </p:cNvSpPr>
          <p:nvPr userDrawn="1">
            <p:ph type="body" sz="quarter" idx="22" hasCustomPrompt="1"/>
          </p:nvPr>
        </p:nvSpPr>
        <p:spPr>
          <a:xfrm>
            <a:off x="1878637" y="2848394"/>
            <a:ext cx="2074739" cy="509921"/>
          </a:xfrm>
        </p:spPr>
        <p:txBody>
          <a:bodyPr>
            <a:noAutofit/>
          </a:bodyPr>
          <a:lstStyle>
            <a:lvl1pPr marL="0" indent="0" algn="r">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8" name="Text Placeholder 6">
            <a:extLst>
              <a:ext uri="{FF2B5EF4-FFF2-40B4-BE49-F238E27FC236}">
                <a16:creationId xmlns:a16="http://schemas.microsoft.com/office/drawing/2014/main" id="{840BBF63-9D11-498F-81A3-8650AC60CCE4}"/>
              </a:ext>
            </a:extLst>
          </p:cNvPr>
          <p:cNvSpPr>
            <a:spLocks noGrp="1"/>
          </p:cNvSpPr>
          <p:nvPr userDrawn="1">
            <p:ph type="body" sz="quarter" idx="15" hasCustomPrompt="1"/>
          </p:nvPr>
        </p:nvSpPr>
        <p:spPr>
          <a:xfrm>
            <a:off x="7060242" y="1685195"/>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2" name="Text Placeholder 6">
            <a:extLst>
              <a:ext uri="{FF2B5EF4-FFF2-40B4-BE49-F238E27FC236}">
                <a16:creationId xmlns:a16="http://schemas.microsoft.com/office/drawing/2014/main" id="{B703A9B9-CCD2-442E-AB03-2C9C2EC835DD}"/>
              </a:ext>
            </a:extLst>
          </p:cNvPr>
          <p:cNvSpPr>
            <a:spLocks noGrp="1"/>
          </p:cNvSpPr>
          <p:nvPr userDrawn="1">
            <p:ph type="body" sz="quarter" idx="19" hasCustomPrompt="1"/>
          </p:nvPr>
        </p:nvSpPr>
        <p:spPr>
          <a:xfrm>
            <a:off x="7667063" y="2203470"/>
            <a:ext cx="1680922" cy="377825"/>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6" name="Text Placeholder 6">
            <a:extLst>
              <a:ext uri="{FF2B5EF4-FFF2-40B4-BE49-F238E27FC236}">
                <a16:creationId xmlns:a16="http://schemas.microsoft.com/office/drawing/2014/main" id="{5C74E55E-E6AF-40E6-8BA7-BE2A9DC39698}"/>
              </a:ext>
            </a:extLst>
          </p:cNvPr>
          <p:cNvSpPr>
            <a:spLocks noGrp="1"/>
          </p:cNvSpPr>
          <p:nvPr userDrawn="1">
            <p:ph type="body" sz="quarter" idx="23" hasCustomPrompt="1"/>
          </p:nvPr>
        </p:nvSpPr>
        <p:spPr>
          <a:xfrm>
            <a:off x="7662713" y="2512081"/>
            <a:ext cx="1957767" cy="569574"/>
          </a:xfrm>
        </p:spPr>
        <p:txBody>
          <a:bodyPr>
            <a:noAutofit/>
          </a:bodyPr>
          <a:lstStyle>
            <a:lvl1pPr marL="0" indent="0">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9" name="Text Placeholder 6">
            <a:extLst>
              <a:ext uri="{FF2B5EF4-FFF2-40B4-BE49-F238E27FC236}">
                <a16:creationId xmlns:a16="http://schemas.microsoft.com/office/drawing/2014/main" id="{2F6D970C-C43E-4D7F-83C7-650BDF1E9FB2}"/>
              </a:ext>
            </a:extLst>
          </p:cNvPr>
          <p:cNvSpPr>
            <a:spLocks noGrp="1"/>
          </p:cNvSpPr>
          <p:nvPr userDrawn="1">
            <p:ph type="body" sz="quarter" idx="16" hasCustomPrompt="1"/>
          </p:nvPr>
        </p:nvSpPr>
        <p:spPr>
          <a:xfrm>
            <a:off x="1996818" y="4181199"/>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3" name="Text Placeholder 6">
            <a:extLst>
              <a:ext uri="{FF2B5EF4-FFF2-40B4-BE49-F238E27FC236}">
                <a16:creationId xmlns:a16="http://schemas.microsoft.com/office/drawing/2014/main" id="{1DA14AF6-5923-4726-93E3-C4DC3606842F}"/>
              </a:ext>
            </a:extLst>
          </p:cNvPr>
          <p:cNvSpPr>
            <a:spLocks noGrp="1"/>
          </p:cNvSpPr>
          <p:nvPr userDrawn="1">
            <p:ph type="body" sz="quarter" idx="20" hasCustomPrompt="1"/>
          </p:nvPr>
        </p:nvSpPr>
        <p:spPr>
          <a:xfrm>
            <a:off x="1810730" y="4727342"/>
            <a:ext cx="1857095" cy="377825"/>
          </a:xfrm>
        </p:spPr>
        <p:txBody>
          <a:bodyPr>
            <a:noAutofit/>
          </a:bodyPr>
          <a:lstStyle>
            <a:lvl1pPr marL="0" indent="0" algn="r">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7" name="Text Placeholder 6">
            <a:extLst>
              <a:ext uri="{FF2B5EF4-FFF2-40B4-BE49-F238E27FC236}">
                <a16:creationId xmlns:a16="http://schemas.microsoft.com/office/drawing/2014/main" id="{D194A6FC-68EF-46C5-8EB6-32C814C1D298}"/>
              </a:ext>
            </a:extLst>
          </p:cNvPr>
          <p:cNvSpPr>
            <a:spLocks noGrp="1"/>
          </p:cNvSpPr>
          <p:nvPr userDrawn="1">
            <p:ph type="body" sz="quarter" idx="24" hasCustomPrompt="1"/>
          </p:nvPr>
        </p:nvSpPr>
        <p:spPr>
          <a:xfrm>
            <a:off x="1308100" y="5052157"/>
            <a:ext cx="2350537" cy="875894"/>
          </a:xfrm>
        </p:spPr>
        <p:txBody>
          <a:bodyPr>
            <a:noAutofit/>
          </a:bodyPr>
          <a:lstStyle>
            <a:lvl1pPr marL="0" indent="0" algn="r">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 name="Content Placeholder 4">
            <a:extLst>
              <a:ext uri="{FF2B5EF4-FFF2-40B4-BE49-F238E27FC236}">
                <a16:creationId xmlns:a16="http://schemas.microsoft.com/office/drawing/2014/main" id="{D31546F0-9E2B-4020-9199-B800E39E3335}"/>
              </a:ext>
              <a:ext uri="{C183D7F6-B498-43B3-948B-1728B52AA6E4}">
                <adec:decorative xmlns:adec="http://schemas.microsoft.com/office/drawing/2017/decorative" val="0"/>
              </a:ext>
            </a:extLst>
          </p:cNvPr>
          <p:cNvSpPr>
            <a:spLocks noGrp="1"/>
          </p:cNvSpPr>
          <p:nvPr>
            <p:ph sz="quarter" idx="13"/>
          </p:nvPr>
        </p:nvSpPr>
        <p:spPr>
          <a:xfrm>
            <a:off x="3883025" y="2093472"/>
            <a:ext cx="3908425" cy="38882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0" name="Text Placeholder 6">
            <a:extLst>
              <a:ext uri="{FF2B5EF4-FFF2-40B4-BE49-F238E27FC236}">
                <a16:creationId xmlns:a16="http://schemas.microsoft.com/office/drawing/2014/main" id="{2CC7AB2F-529F-426C-8BD7-C55E70689042}"/>
              </a:ext>
            </a:extLst>
          </p:cNvPr>
          <p:cNvSpPr>
            <a:spLocks noGrp="1"/>
          </p:cNvSpPr>
          <p:nvPr userDrawn="1">
            <p:ph type="body" sz="quarter" idx="17" hasCustomPrompt="1"/>
          </p:nvPr>
        </p:nvSpPr>
        <p:spPr>
          <a:xfrm>
            <a:off x="8493650" y="5089231"/>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4" name="Text Placeholder 6">
            <a:extLst>
              <a:ext uri="{FF2B5EF4-FFF2-40B4-BE49-F238E27FC236}">
                <a16:creationId xmlns:a16="http://schemas.microsoft.com/office/drawing/2014/main" id="{71B7B5C4-9DE3-46CC-8D42-B3C05CF4BC84}"/>
              </a:ext>
            </a:extLst>
          </p:cNvPr>
          <p:cNvSpPr>
            <a:spLocks noGrp="1"/>
          </p:cNvSpPr>
          <p:nvPr userDrawn="1">
            <p:ph type="body" sz="quarter" idx="21" hasCustomPrompt="1"/>
          </p:nvPr>
        </p:nvSpPr>
        <p:spPr>
          <a:xfrm>
            <a:off x="8544683" y="5490771"/>
            <a:ext cx="1513717" cy="377825"/>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8" name="Text Placeholder 6">
            <a:extLst>
              <a:ext uri="{FF2B5EF4-FFF2-40B4-BE49-F238E27FC236}">
                <a16:creationId xmlns:a16="http://schemas.microsoft.com/office/drawing/2014/main" id="{51C7E93C-9056-489A-A267-8125BA91C432}"/>
              </a:ext>
            </a:extLst>
          </p:cNvPr>
          <p:cNvSpPr>
            <a:spLocks noGrp="1"/>
          </p:cNvSpPr>
          <p:nvPr userDrawn="1">
            <p:ph type="body" sz="quarter" idx="25" hasCustomPrompt="1"/>
          </p:nvPr>
        </p:nvSpPr>
        <p:spPr>
          <a:xfrm>
            <a:off x="8541799" y="5792787"/>
            <a:ext cx="1783301" cy="447757"/>
          </a:xfrm>
        </p:spPr>
        <p:txBody>
          <a:bodyPr>
            <a:noAutofit/>
          </a:bodyPr>
          <a:lstStyle>
            <a:lvl1pPr marL="0" indent="0">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15" name="Date Placeholder 3">
            <a:extLst>
              <a:ext uri="{FF2B5EF4-FFF2-40B4-BE49-F238E27FC236}">
                <a16:creationId xmlns:a16="http://schemas.microsoft.com/office/drawing/2014/main" id="{46291370-C9EE-4280-B18D-332658DF09FB}"/>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16" name="Footer Placeholder 4">
            <a:extLst>
              <a:ext uri="{FF2B5EF4-FFF2-40B4-BE49-F238E27FC236}">
                <a16:creationId xmlns:a16="http://schemas.microsoft.com/office/drawing/2014/main" id="{910B7E39-771C-4552-A50D-711B48AD64B0}"/>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17" name="Slide Number Placeholder 5">
            <a:extLst>
              <a:ext uri="{FF2B5EF4-FFF2-40B4-BE49-F238E27FC236}">
                <a16:creationId xmlns:a16="http://schemas.microsoft.com/office/drawing/2014/main" id="{61BBC48B-0E27-4D81-B081-4BF3F41DC0CF}"/>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02027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right">
    <p:bg>
      <p:bgPr>
        <a:solidFill>
          <a:schemeClr val="tx2"/>
        </a:soli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898524"/>
            <a:ext cx="6343650" cy="1325880"/>
          </a:xfrm>
        </p:spPr>
        <p:txBody>
          <a:bodyPr anchor="t" anchorCtr="0"/>
          <a:lstStyle>
            <a:lvl1pPr>
              <a:defRPr cap="all" baseline="0">
                <a:solidFill>
                  <a:schemeClr val="accent1"/>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4933949" y="2310817"/>
            <a:ext cx="6400800" cy="3657600"/>
          </a:xfrm>
        </p:spPr>
        <p:txBody>
          <a:bodyPr>
            <a:normAutofit/>
          </a:bodyPr>
          <a:lstStyle>
            <a:lvl1pPr marL="0" indent="0">
              <a:lnSpc>
                <a:spcPts val="2800"/>
              </a:lnSpc>
              <a:spcBef>
                <a:spcPts val="0"/>
              </a:spcBef>
              <a:buNone/>
              <a:defRPr sz="1800" baseline="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Date Placeholder 3">
            <a:extLst>
              <a:ext uri="{FF2B5EF4-FFF2-40B4-BE49-F238E27FC236}">
                <a16:creationId xmlns:a16="http://schemas.microsoft.com/office/drawing/2014/main" id="{5E4B9359-45F7-446D-8327-B1978DE8E3D8}"/>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113" name="Footer Placeholder 4">
            <a:extLst>
              <a:ext uri="{FF2B5EF4-FFF2-40B4-BE49-F238E27FC236}">
                <a16:creationId xmlns:a16="http://schemas.microsoft.com/office/drawing/2014/main" id="{A808BC2F-0D21-4E99-B8C6-DC1C7CD1274C}"/>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114" name="Slide Number Placeholder 5">
            <a:extLst>
              <a:ext uri="{FF2B5EF4-FFF2-40B4-BE49-F238E27FC236}">
                <a16:creationId xmlns:a16="http://schemas.microsoft.com/office/drawing/2014/main" id="{054CC8D5-17CB-435D-B227-465D3B8FA059}"/>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5"/>
            <a:ext cx="6400800" cy="1325880"/>
          </a:xfrm>
        </p:spPr>
        <p:txBody>
          <a:bodyPr anchor="t" anchorCtr="0"/>
          <a:lstStyle>
            <a:lvl1pPr>
              <a:defRPr cap="all" baseline="0">
                <a:solidFill>
                  <a:schemeClr val="accent1"/>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4937760" y="2254670"/>
            <a:ext cx="6400800" cy="4114800"/>
          </a:xfrm>
        </p:spPr>
        <p:txBody>
          <a:bodyPr>
            <a:normAutofit/>
          </a:bodyPr>
          <a:lstStyle>
            <a:lvl1pPr marL="0" indent="0">
              <a:lnSpc>
                <a:spcPts val="2800"/>
              </a:lnSpc>
              <a:spcBef>
                <a:spcPts val="0"/>
              </a:spcBef>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1569916"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45529"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3019001"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7566611"/>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4"/>
            <a:ext cx="6339840" cy="1325880"/>
          </a:xfrm>
        </p:spPr>
        <p:txBody>
          <a:bodyPr anchor="t" anchorCtr="0"/>
          <a:lstStyle>
            <a:lvl1pPr>
              <a:defRPr cap="all" baseline="0">
                <a:solidFill>
                  <a:schemeClr val="accent1"/>
                </a:solidFill>
              </a:defRPr>
            </a:lvl1pPr>
          </a:lstStyle>
          <a:p>
            <a:r>
              <a:rPr lang="en-US" dirty="0"/>
              <a:t>CLICK TO ADD TITLE</a:t>
            </a:r>
          </a:p>
        </p:txBody>
      </p:sp>
      <p:grpSp>
        <p:nvGrpSpPr>
          <p:cNvPr id="3" name="Group 2">
            <a:extLst>
              <a:ext uri="{FF2B5EF4-FFF2-40B4-BE49-F238E27FC236}">
                <a16:creationId xmlns:a16="http://schemas.microsoft.com/office/drawing/2014/main" id="{AA46EB74-3A91-4DAA-ACF3-FF090B2F7C96}"/>
              </a:ext>
              <a:ext uri="{C183D7F6-B498-43B3-948B-1728B52AA6E4}">
                <adec:decorative xmlns:adec="http://schemas.microsoft.com/office/drawing/2017/decorative" val="1"/>
              </a:ext>
            </a:extLst>
          </p:cNvPr>
          <p:cNvGrpSpPr/>
          <p:nvPr userDrawn="1"/>
        </p:nvGrpSpPr>
        <p:grpSpPr>
          <a:xfrm>
            <a:off x="-193623" y="-983359"/>
            <a:ext cx="5242592" cy="7843456"/>
            <a:chOff x="-193623" y="-983359"/>
            <a:chExt cx="5242592" cy="7843456"/>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1569916"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45529"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3019001"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 uri="{C183D7F6-B498-43B3-948B-1728B52AA6E4}">
                  <adec:decorative xmlns:adec="http://schemas.microsoft.com/office/drawing/2017/decorative" val="1"/>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 uri="{C183D7F6-B498-43B3-948B-1728B52AA6E4}">
                  <adec:decorative xmlns:adec="http://schemas.microsoft.com/office/drawing/2017/decorative" val="1"/>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 uri="{C183D7F6-B498-43B3-948B-1728B52AA6E4}">
                  <adec:decorative xmlns:adec="http://schemas.microsoft.com/office/drawing/2017/decorative" val="1"/>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 uri="{C183D7F6-B498-43B3-948B-1728B52AA6E4}">
                  <adec:decorative xmlns:adec="http://schemas.microsoft.com/office/drawing/2017/decorative" val="1"/>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 uri="{C183D7F6-B498-43B3-948B-1728B52AA6E4}">
                  <adec:decorative xmlns:adec="http://schemas.microsoft.com/office/drawing/2017/decorative" val="1"/>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 uri="{C183D7F6-B498-43B3-948B-1728B52AA6E4}">
                  <adec:decorative xmlns:adec="http://schemas.microsoft.com/office/drawing/2017/decorative" val="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 uri="{C183D7F6-B498-43B3-948B-1728B52AA6E4}">
                  <adec:decorative xmlns:adec="http://schemas.microsoft.com/office/drawing/2017/decorative" val="1"/>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 uri="{C183D7F6-B498-43B3-948B-1728B52AA6E4}">
                  <adec:decorative xmlns:adec="http://schemas.microsoft.com/office/drawing/2017/decorative" val="1"/>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 uri="{C183D7F6-B498-43B3-948B-1728B52AA6E4}">
                  <adec:decorative xmlns:adec="http://schemas.microsoft.com/office/drawing/2017/decorative" val="1"/>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 uri="{C183D7F6-B498-43B3-948B-1728B52AA6E4}">
                  <adec:decorative xmlns:adec="http://schemas.microsoft.com/office/drawing/2017/decorative" val="1"/>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 uri="{C183D7F6-B498-43B3-948B-1728B52AA6E4}">
                  <adec:decorative xmlns:adec="http://schemas.microsoft.com/office/drawing/2017/decorative" val="1"/>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 uri="{C183D7F6-B498-43B3-948B-1728B52AA6E4}">
                  <adec:decorative xmlns:adec="http://schemas.microsoft.com/office/drawing/2017/decorative" val="1"/>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 uri="{C183D7F6-B498-43B3-948B-1728B52AA6E4}">
                  <adec:decorative xmlns:adec="http://schemas.microsoft.com/office/drawing/2017/decorative" val="1"/>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 uri="{C183D7F6-B498-43B3-948B-1728B52AA6E4}">
                  <adec:decorative xmlns:adec="http://schemas.microsoft.com/office/drawing/2017/decorative" val="1"/>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 uri="{C183D7F6-B498-43B3-948B-1728B52AA6E4}">
                  <adec:decorative xmlns:adec="http://schemas.microsoft.com/office/drawing/2017/decorative" val="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 uri="{C183D7F6-B498-43B3-948B-1728B52AA6E4}">
                  <adec:decorative xmlns:adec="http://schemas.microsoft.com/office/drawing/2017/decorative" val="1"/>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 uri="{C183D7F6-B498-43B3-948B-1728B52AA6E4}">
                  <adec:decorative xmlns:adec="http://schemas.microsoft.com/office/drawing/2017/decorative" val="1"/>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 uri="{C183D7F6-B498-43B3-948B-1728B52AA6E4}">
                  <adec:decorative xmlns:adec="http://schemas.microsoft.com/office/drawing/2017/decorative" val="1"/>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 uri="{C183D7F6-B498-43B3-948B-1728B52AA6E4}">
                  <adec:decorative xmlns:adec="http://schemas.microsoft.com/office/drawing/2017/decorative" val="1"/>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 uri="{C183D7F6-B498-43B3-948B-1728B52AA6E4}">
                  <adec:decorative xmlns:adec="http://schemas.microsoft.com/office/drawing/2017/decorative" val="1"/>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 uri="{C183D7F6-B498-43B3-948B-1728B52AA6E4}">
                  <adec:decorative xmlns:adec="http://schemas.microsoft.com/office/drawing/2017/decorative" val="1"/>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 uri="{C183D7F6-B498-43B3-948B-1728B52AA6E4}">
                  <adec:decorative xmlns:adec="http://schemas.microsoft.com/office/drawing/2017/decorative" val="1"/>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 uri="{C183D7F6-B498-43B3-948B-1728B52AA6E4}">
                  <adec:decorative xmlns:adec="http://schemas.microsoft.com/office/drawing/2017/decorative" val="1"/>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 uri="{C183D7F6-B498-43B3-948B-1728B52AA6E4}">
                  <adec:decorative xmlns:adec="http://schemas.microsoft.com/office/drawing/2017/decorative" val="1"/>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 uri="{C183D7F6-B498-43B3-948B-1728B52AA6E4}">
                  <adec:decorative xmlns:adec="http://schemas.microsoft.com/office/drawing/2017/decorative" val="1"/>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 uri="{C183D7F6-B498-43B3-948B-1728B52AA6E4}">
                  <adec:decorative xmlns:adec="http://schemas.microsoft.com/office/drawing/2017/decorative" val="1"/>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 uri="{C183D7F6-B498-43B3-948B-1728B52AA6E4}">
                  <adec:decorative xmlns:adec="http://schemas.microsoft.com/office/drawing/2017/decorative" val="1"/>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 uri="{C183D7F6-B498-43B3-948B-1728B52AA6E4}">
                  <adec:decorative xmlns:adec="http://schemas.microsoft.com/office/drawing/2017/decorative" val="1"/>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 uri="{C183D7F6-B498-43B3-948B-1728B52AA6E4}">
                  <adec:decorative xmlns:adec="http://schemas.microsoft.com/office/drawing/2017/decorative" val="1"/>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 uri="{C183D7F6-B498-43B3-948B-1728B52AA6E4}">
                  <adec:decorative xmlns:adec="http://schemas.microsoft.com/office/drawing/2017/decorative" val="1"/>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 uri="{C183D7F6-B498-43B3-948B-1728B52AA6E4}">
                  <adec:decorative xmlns:adec="http://schemas.microsoft.com/office/drawing/2017/decorative" val="1"/>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 uri="{C183D7F6-B498-43B3-948B-1728B52AA6E4}">
                  <adec:decorative xmlns:adec="http://schemas.microsoft.com/office/drawing/2017/decorative" val="1"/>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 uri="{C183D7F6-B498-43B3-948B-1728B52AA6E4}">
                  <adec:decorative xmlns:adec="http://schemas.microsoft.com/office/drawing/2017/decorative" val="1"/>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 uri="{C183D7F6-B498-43B3-948B-1728B52AA6E4}">
                  <adec:decorative xmlns:adec="http://schemas.microsoft.com/office/drawing/2017/decorative" val="1"/>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 uri="{C183D7F6-B498-43B3-948B-1728B52AA6E4}">
                  <adec:decorative xmlns:adec="http://schemas.microsoft.com/office/drawing/2017/decorative" val="1"/>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 uri="{C183D7F6-B498-43B3-948B-1728B52AA6E4}">
                  <adec:decorative xmlns:adec="http://schemas.microsoft.com/office/drawing/2017/decorative" val="1"/>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 uri="{C183D7F6-B498-43B3-948B-1728B52AA6E4}">
                  <adec:decorative xmlns:adec="http://schemas.microsoft.com/office/drawing/2017/decorative" val="1"/>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 uri="{C183D7F6-B498-43B3-948B-1728B52AA6E4}">
                  <adec:decorative xmlns:adec="http://schemas.microsoft.com/office/drawing/2017/decorative" val="1"/>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96" name="Text Placeholder 9">
            <a:extLst>
              <a:ext uri="{FF2B5EF4-FFF2-40B4-BE49-F238E27FC236}">
                <a16:creationId xmlns:a16="http://schemas.microsoft.com/office/drawing/2014/main" id="{31DFD331-AE9E-4D35-BC5E-89A51E7CC6CF}"/>
              </a:ext>
            </a:extLst>
          </p:cNvPr>
          <p:cNvSpPr>
            <a:spLocks noGrp="1"/>
          </p:cNvSpPr>
          <p:nvPr>
            <p:ph type="body" sz="quarter" idx="15" hasCustomPrompt="1"/>
          </p:nvPr>
        </p:nvSpPr>
        <p:spPr>
          <a:xfrm>
            <a:off x="4937760" y="2080153"/>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5" name="Text Placeholder 9">
            <a:extLst>
              <a:ext uri="{FF2B5EF4-FFF2-40B4-BE49-F238E27FC236}">
                <a16:creationId xmlns:a16="http://schemas.microsoft.com/office/drawing/2014/main" id="{E4B2F207-6068-4806-A6CC-5A7FCB66A218}"/>
              </a:ext>
            </a:extLst>
          </p:cNvPr>
          <p:cNvSpPr>
            <a:spLocks noGrp="1"/>
          </p:cNvSpPr>
          <p:nvPr>
            <p:ph type="body" sz="quarter" idx="13"/>
          </p:nvPr>
        </p:nvSpPr>
        <p:spPr>
          <a:xfrm>
            <a:off x="4937760" y="2491866"/>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8" name="Text Placeholder 9">
            <a:extLst>
              <a:ext uri="{FF2B5EF4-FFF2-40B4-BE49-F238E27FC236}">
                <a16:creationId xmlns:a16="http://schemas.microsoft.com/office/drawing/2014/main" id="{8F52AD35-565E-4B3E-B63D-69F6C62E56DF}"/>
              </a:ext>
            </a:extLst>
          </p:cNvPr>
          <p:cNvSpPr>
            <a:spLocks noGrp="1"/>
          </p:cNvSpPr>
          <p:nvPr>
            <p:ph type="body" sz="quarter" idx="17" hasCustomPrompt="1"/>
          </p:nvPr>
        </p:nvSpPr>
        <p:spPr>
          <a:xfrm>
            <a:off x="4937760" y="3417082"/>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7" name="Text Placeholder 9">
            <a:extLst>
              <a:ext uri="{FF2B5EF4-FFF2-40B4-BE49-F238E27FC236}">
                <a16:creationId xmlns:a16="http://schemas.microsoft.com/office/drawing/2014/main" id="{62E32947-70DC-4299-A3C0-D8CFA7571844}"/>
              </a:ext>
            </a:extLst>
          </p:cNvPr>
          <p:cNvSpPr>
            <a:spLocks noGrp="1"/>
          </p:cNvSpPr>
          <p:nvPr>
            <p:ph type="body" sz="quarter" idx="16"/>
          </p:nvPr>
        </p:nvSpPr>
        <p:spPr>
          <a:xfrm>
            <a:off x="4937760" y="3837939"/>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00" name="Text Placeholder 9">
            <a:extLst>
              <a:ext uri="{FF2B5EF4-FFF2-40B4-BE49-F238E27FC236}">
                <a16:creationId xmlns:a16="http://schemas.microsoft.com/office/drawing/2014/main" id="{15906F94-3E6E-4731-9975-FE2377DBDC21}"/>
              </a:ext>
            </a:extLst>
          </p:cNvPr>
          <p:cNvSpPr>
            <a:spLocks noGrp="1"/>
          </p:cNvSpPr>
          <p:nvPr>
            <p:ph type="body" sz="quarter" idx="19" hasCustomPrompt="1"/>
          </p:nvPr>
        </p:nvSpPr>
        <p:spPr>
          <a:xfrm>
            <a:off x="4933747" y="4790587"/>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9" name="Text Placeholder 9">
            <a:extLst>
              <a:ext uri="{FF2B5EF4-FFF2-40B4-BE49-F238E27FC236}">
                <a16:creationId xmlns:a16="http://schemas.microsoft.com/office/drawing/2014/main" id="{F592EC28-81D2-494E-AD5C-BC4F4FCD303E}"/>
              </a:ext>
            </a:extLst>
          </p:cNvPr>
          <p:cNvSpPr>
            <a:spLocks noGrp="1"/>
          </p:cNvSpPr>
          <p:nvPr>
            <p:ph type="body" sz="quarter" idx="18"/>
          </p:nvPr>
        </p:nvSpPr>
        <p:spPr>
          <a:xfrm>
            <a:off x="4933747" y="5203301"/>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03" name="Text Placeholder 9">
            <a:extLst>
              <a:ext uri="{FF2B5EF4-FFF2-40B4-BE49-F238E27FC236}">
                <a16:creationId xmlns:a16="http://schemas.microsoft.com/office/drawing/2014/main" id="{6B4E489F-EE15-4460-875A-2FB75B72C5DD}"/>
              </a:ext>
            </a:extLst>
          </p:cNvPr>
          <p:cNvSpPr>
            <a:spLocks noGrp="1"/>
          </p:cNvSpPr>
          <p:nvPr>
            <p:ph type="body" sz="quarter" idx="21" hasCustomPrompt="1"/>
          </p:nvPr>
        </p:nvSpPr>
        <p:spPr>
          <a:xfrm>
            <a:off x="8486217" y="2080153"/>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2" name="Text Placeholder 9">
            <a:extLst>
              <a:ext uri="{FF2B5EF4-FFF2-40B4-BE49-F238E27FC236}">
                <a16:creationId xmlns:a16="http://schemas.microsoft.com/office/drawing/2014/main" id="{41D6DC40-2E7F-4703-B810-A9DF12E8CA4D}"/>
              </a:ext>
            </a:extLst>
          </p:cNvPr>
          <p:cNvSpPr>
            <a:spLocks noGrp="1"/>
          </p:cNvSpPr>
          <p:nvPr>
            <p:ph type="body" sz="quarter" idx="20"/>
          </p:nvPr>
        </p:nvSpPr>
        <p:spPr>
          <a:xfrm>
            <a:off x="8486217" y="2486550"/>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05" name="Text Placeholder 9">
            <a:extLst>
              <a:ext uri="{FF2B5EF4-FFF2-40B4-BE49-F238E27FC236}">
                <a16:creationId xmlns:a16="http://schemas.microsoft.com/office/drawing/2014/main" id="{8D1334C0-9B97-4769-8EC5-505D553AD531}"/>
              </a:ext>
            </a:extLst>
          </p:cNvPr>
          <p:cNvSpPr>
            <a:spLocks noGrp="1"/>
          </p:cNvSpPr>
          <p:nvPr>
            <p:ph type="body" sz="quarter" idx="23" hasCustomPrompt="1"/>
          </p:nvPr>
        </p:nvSpPr>
        <p:spPr>
          <a:xfrm>
            <a:off x="8486217" y="3417082"/>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4" name="Text Placeholder 9">
            <a:extLst>
              <a:ext uri="{FF2B5EF4-FFF2-40B4-BE49-F238E27FC236}">
                <a16:creationId xmlns:a16="http://schemas.microsoft.com/office/drawing/2014/main" id="{77627840-21B3-4981-A379-398FD9F5B7EF}"/>
              </a:ext>
            </a:extLst>
          </p:cNvPr>
          <p:cNvSpPr>
            <a:spLocks noGrp="1"/>
          </p:cNvSpPr>
          <p:nvPr>
            <p:ph type="body" sz="quarter" idx="22"/>
          </p:nvPr>
        </p:nvSpPr>
        <p:spPr>
          <a:xfrm>
            <a:off x="8486217" y="3832623"/>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5"/>
            <a:ext cx="6800850" cy="1325880"/>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0C962441-913E-484B-806B-8AD5CE673426}"/>
              </a:ext>
              <a:ext uri="{C183D7F6-B498-43B3-948B-1728B52AA6E4}">
                <adec:decorative xmlns:adec="http://schemas.microsoft.com/office/drawing/2017/decorative" val="1"/>
              </a:ext>
            </a:extLst>
          </p:cNvPr>
          <p:cNvGrpSpPr/>
          <p:nvPr userDrawn="1"/>
        </p:nvGrpSpPr>
        <p:grpSpPr>
          <a:xfrm>
            <a:off x="-33209" y="-16980"/>
            <a:ext cx="4096193" cy="6874980"/>
            <a:chOff x="-33209" y="-16980"/>
            <a:chExt cx="4096193" cy="6874980"/>
          </a:xfrm>
        </p:grpSpPr>
        <p:sp>
          <p:nvSpPr>
            <p:cNvPr id="7" name="Rectangle 6">
              <a:extLst>
                <a:ext uri="{FF2B5EF4-FFF2-40B4-BE49-F238E27FC236}">
                  <a16:creationId xmlns:a16="http://schemas.microsoft.com/office/drawing/2014/main" id="{E557D1F3-8C55-47FE-B39A-86D30F8FFEA1}"/>
                </a:ext>
              </a:extLst>
            </p:cNvPr>
            <p:cNvSpPr/>
            <p:nvPr userDrawn="1"/>
          </p:nvSpPr>
          <p:spPr>
            <a:xfrm>
              <a:off x="11888" y="0"/>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0" y="4814860"/>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a:off x="2033016"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2033016" y="40596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6980"/>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2029968" y="6045049"/>
              <a:ext cx="2029968"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9384" y="4828032"/>
              <a:ext cx="2029968" cy="2029968"/>
            </a:xfrm>
            <a:prstGeom prst="rect">
              <a:avLst/>
            </a:prstGeom>
          </p:spPr>
        </p:pic>
        <p:sp>
          <p:nvSpPr>
            <p:cNvPr id="39" name="Rectangle 38">
              <a:extLst>
                <a:ext uri="{FF2B5EF4-FFF2-40B4-BE49-F238E27FC236}">
                  <a16:creationId xmlns:a16="http://schemas.microsoft.com/office/drawing/2014/main" id="{9837D25D-BADF-40E0-B7F9-1288B53AA656}"/>
                </a:ext>
              </a:extLst>
            </p:cNvPr>
            <p:cNvSpPr/>
            <p:nvPr userDrawn="1"/>
          </p:nvSpPr>
          <p:spPr>
            <a:xfrm flipH="1">
              <a:off x="-9868" y="2000264"/>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3A847BA4-24DF-47BE-BE28-02415C2A2D3C}"/>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0" y="4052952"/>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33209" y="199954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33209" y="2009066"/>
              <a:ext cx="301752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2923530" y="1871237"/>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5" name="Text Placeholder 9">
            <a:extLst>
              <a:ext uri="{FF2B5EF4-FFF2-40B4-BE49-F238E27FC236}">
                <a16:creationId xmlns:a16="http://schemas.microsoft.com/office/drawing/2014/main" id="{4416EFAA-C2FD-4F04-91E3-9F1FA3533A94}"/>
              </a:ext>
            </a:extLst>
          </p:cNvPr>
          <p:cNvSpPr>
            <a:spLocks noGrp="1"/>
          </p:cNvSpPr>
          <p:nvPr>
            <p:ph type="body" sz="quarter" idx="15" hasCustomPrompt="1"/>
          </p:nvPr>
        </p:nvSpPr>
        <p:spPr>
          <a:xfrm>
            <a:off x="4937760" y="2084832"/>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2" name="Text Placeholder 9">
            <a:extLst>
              <a:ext uri="{FF2B5EF4-FFF2-40B4-BE49-F238E27FC236}">
                <a16:creationId xmlns:a16="http://schemas.microsoft.com/office/drawing/2014/main" id="{0BAC0AED-8273-498E-ABB8-65CD10B00735}"/>
              </a:ext>
            </a:extLst>
          </p:cNvPr>
          <p:cNvSpPr>
            <a:spLocks noGrp="1"/>
          </p:cNvSpPr>
          <p:nvPr>
            <p:ph type="body" sz="quarter" idx="13"/>
          </p:nvPr>
        </p:nvSpPr>
        <p:spPr>
          <a:xfrm>
            <a:off x="4914900" y="2496312"/>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2" name="Text Placeholder 9">
            <a:extLst>
              <a:ext uri="{FF2B5EF4-FFF2-40B4-BE49-F238E27FC236}">
                <a16:creationId xmlns:a16="http://schemas.microsoft.com/office/drawing/2014/main" id="{0FACFED0-6B1D-4868-929E-C9101D8B7DE1}"/>
              </a:ext>
            </a:extLst>
          </p:cNvPr>
          <p:cNvSpPr>
            <a:spLocks noGrp="1"/>
          </p:cNvSpPr>
          <p:nvPr>
            <p:ph type="body" sz="quarter" idx="16" hasCustomPrompt="1"/>
          </p:nvPr>
        </p:nvSpPr>
        <p:spPr>
          <a:xfrm>
            <a:off x="8538777" y="2084832"/>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4" name="Text Placeholder 9">
            <a:extLst>
              <a:ext uri="{FF2B5EF4-FFF2-40B4-BE49-F238E27FC236}">
                <a16:creationId xmlns:a16="http://schemas.microsoft.com/office/drawing/2014/main" id="{A3276736-0B83-4D4F-B7D9-AAEF95E38AE5}"/>
              </a:ext>
            </a:extLst>
          </p:cNvPr>
          <p:cNvSpPr>
            <a:spLocks noGrp="1"/>
          </p:cNvSpPr>
          <p:nvPr>
            <p:ph type="body" sz="quarter" idx="14"/>
          </p:nvPr>
        </p:nvSpPr>
        <p:spPr>
          <a:xfrm>
            <a:off x="8535924" y="2496312"/>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5" name="Text Placeholder 9">
            <a:extLst>
              <a:ext uri="{FF2B5EF4-FFF2-40B4-BE49-F238E27FC236}">
                <a16:creationId xmlns:a16="http://schemas.microsoft.com/office/drawing/2014/main" id="{B57AD20F-1E1B-4FD3-8A76-E07A91002B85}"/>
              </a:ext>
            </a:extLst>
          </p:cNvPr>
          <p:cNvSpPr>
            <a:spLocks noGrp="1"/>
          </p:cNvSpPr>
          <p:nvPr>
            <p:ph type="body" sz="quarter" idx="19" hasCustomPrompt="1"/>
          </p:nvPr>
        </p:nvSpPr>
        <p:spPr>
          <a:xfrm>
            <a:off x="4937760" y="3838956"/>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3" name="Text Placeholder 9">
            <a:extLst>
              <a:ext uri="{FF2B5EF4-FFF2-40B4-BE49-F238E27FC236}">
                <a16:creationId xmlns:a16="http://schemas.microsoft.com/office/drawing/2014/main" id="{6688431F-3AD3-44AD-A5DF-E032B167CC02}"/>
              </a:ext>
            </a:extLst>
          </p:cNvPr>
          <p:cNvSpPr>
            <a:spLocks noGrp="1"/>
          </p:cNvSpPr>
          <p:nvPr>
            <p:ph type="body" sz="quarter" idx="17"/>
          </p:nvPr>
        </p:nvSpPr>
        <p:spPr>
          <a:xfrm>
            <a:off x="4937760" y="4255479"/>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6" name="Text Placeholder 9">
            <a:extLst>
              <a:ext uri="{FF2B5EF4-FFF2-40B4-BE49-F238E27FC236}">
                <a16:creationId xmlns:a16="http://schemas.microsoft.com/office/drawing/2014/main" id="{F1B1DAAB-37E2-4803-8DF8-A56E6FFF054E}"/>
              </a:ext>
            </a:extLst>
          </p:cNvPr>
          <p:cNvSpPr>
            <a:spLocks noGrp="1"/>
          </p:cNvSpPr>
          <p:nvPr>
            <p:ph type="body" sz="quarter" idx="20" hasCustomPrompt="1"/>
          </p:nvPr>
        </p:nvSpPr>
        <p:spPr>
          <a:xfrm>
            <a:off x="8535924" y="3838956"/>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4" name="Text Placeholder 9">
            <a:extLst>
              <a:ext uri="{FF2B5EF4-FFF2-40B4-BE49-F238E27FC236}">
                <a16:creationId xmlns:a16="http://schemas.microsoft.com/office/drawing/2014/main" id="{E9E9B407-35B1-4B56-BB6A-4895E5AC4CC3}"/>
              </a:ext>
            </a:extLst>
          </p:cNvPr>
          <p:cNvSpPr>
            <a:spLocks noGrp="1"/>
          </p:cNvSpPr>
          <p:nvPr>
            <p:ph type="body" sz="quarter" idx="18"/>
          </p:nvPr>
        </p:nvSpPr>
        <p:spPr>
          <a:xfrm>
            <a:off x="8535924" y="4252806"/>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4937760" y="6353175"/>
            <a:ext cx="1097280" cy="365125"/>
          </a:xfrm>
        </p:spPr>
        <p:txBody>
          <a:bodyPr/>
          <a:lstStyle>
            <a:lvl1pPr>
              <a:defRPr>
                <a:solidFill>
                  <a:schemeClr val="bg1"/>
                </a:solidFill>
              </a:defRPr>
            </a:lvl1pPr>
          </a:lstStyle>
          <a:p>
            <a:r>
              <a:rPr lang="en-US" dirty="0"/>
              <a:t>20XX</a:t>
            </a:r>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7436167" y="6350000"/>
            <a:ext cx="2286000" cy="365125"/>
          </a:xfrm>
        </p:spPr>
        <p:txBody>
          <a:bodyPr/>
          <a:lstStyle>
            <a:lvl1pPr>
              <a:defRPr>
                <a:solidFill>
                  <a:schemeClr val="bg1"/>
                </a:solidFill>
              </a:defRPr>
            </a:lvl1pPr>
          </a:lstStyle>
          <a:p>
            <a:r>
              <a:rPr lang="en-US" dirty="0"/>
              <a:t>Pitch deck title</a:t>
            </a:r>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6800850" cy="1325880"/>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76A6A8D4-352A-4CDF-8E34-3A3E06402913}"/>
              </a:ext>
              <a:ext uri="{C183D7F6-B498-43B3-948B-1728B52AA6E4}">
                <adec:decorative xmlns:adec="http://schemas.microsoft.com/office/drawing/2017/decorative" val="1"/>
              </a:ext>
            </a:extLst>
          </p:cNvPr>
          <p:cNvGrpSpPr/>
          <p:nvPr userDrawn="1"/>
        </p:nvGrpSpPr>
        <p:grpSpPr>
          <a:xfrm>
            <a:off x="8094267" y="-12136"/>
            <a:ext cx="4100169" cy="6878956"/>
            <a:chOff x="8094267" y="-12136"/>
            <a:chExt cx="4100169" cy="6878956"/>
          </a:xfrm>
        </p:grpSpPr>
        <p:grpSp>
          <p:nvGrpSpPr>
            <p:cNvPr id="3" name="Group 2">
              <a:extLst>
                <a:ext uri="{FF2B5EF4-FFF2-40B4-BE49-F238E27FC236}">
                  <a16:creationId xmlns:a16="http://schemas.microsoft.com/office/drawing/2014/main" id="{4CDCB077-A12F-4FE0-AD96-924BF98DBB84}"/>
                </a:ext>
                <a:ext uri="{C183D7F6-B498-43B3-948B-1728B52AA6E4}">
                  <adec:decorative xmlns:adec="http://schemas.microsoft.com/office/drawing/2017/decorative" val="1"/>
                </a:ext>
              </a:extLst>
            </p:cNvPr>
            <p:cNvGrpSpPr/>
            <p:nvPr userDrawn="1"/>
          </p:nvGrpSpPr>
          <p:grpSpPr>
            <a:xfrm>
              <a:off x="8138160" y="-7084"/>
              <a:ext cx="4053840" cy="4061621"/>
              <a:chOff x="8138160" y="-7084"/>
              <a:chExt cx="4053840" cy="4061621"/>
            </a:xfrm>
          </p:grpSpPr>
          <p:sp>
            <p:nvSpPr>
              <p:cNvPr id="39" name="Rectangle 38">
                <a:extLst>
                  <a:ext uri="{FF2B5EF4-FFF2-40B4-BE49-F238E27FC236}">
                    <a16:creationId xmlns:a16="http://schemas.microsoft.com/office/drawing/2014/main" id="{9837D25D-BADF-40E0-B7F9-1288B53AA656}"/>
                  </a:ext>
                </a:extLst>
              </p:cNvPr>
              <p:cNvSpPr/>
              <p:nvPr userDrawn="1"/>
            </p:nvSpPr>
            <p:spPr>
              <a:xfrm flipH="1">
                <a:off x="8138160" y="2017039"/>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17B41BF2-DA71-4B06-A2F0-757A5EF7047C}"/>
                </a:ext>
                <a:ext uri="{C183D7F6-B498-43B3-948B-1728B52AA6E4}">
                  <adec:decorative xmlns:adec="http://schemas.microsoft.com/office/drawing/2017/decorative" val="1"/>
                </a:ext>
              </a:extLst>
            </p:cNvPr>
            <p:cNvGrpSpPr/>
            <p:nvPr userDrawn="1"/>
          </p:nvGrpSpPr>
          <p:grpSpPr>
            <a:xfrm>
              <a:off x="8094267" y="-12136"/>
              <a:ext cx="4100169" cy="6878956"/>
              <a:chOff x="8094267" y="-12136"/>
              <a:chExt cx="4100169" cy="6878956"/>
            </a:xfrm>
          </p:grpSpPr>
          <p:sp>
            <p:nvSpPr>
              <p:cNvPr id="32" name="Rectangle 31">
                <a:extLst>
                  <a:ext uri="{FF2B5EF4-FFF2-40B4-BE49-F238E27FC236}">
                    <a16:creationId xmlns:a16="http://schemas.microsoft.com/office/drawing/2014/main" id="{F4EB6F2E-2621-4EB5-A04D-906FD08CED87}"/>
                  </a:ext>
                </a:extLst>
              </p:cNvPr>
              <p:cNvSpPr/>
              <p:nvPr userDrawn="1"/>
            </p:nvSpPr>
            <p:spPr>
              <a:xfrm flipH="1">
                <a:off x="8138160" y="4868828"/>
                <a:ext cx="2032942" cy="19979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4468" y="4044603"/>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2419"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7489" y="-12136"/>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62032" y="6020759"/>
                <a:ext cx="2029968" cy="83724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8160" y="4863676"/>
                <a:ext cx="2029968" cy="1997992"/>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8241"/>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094267" y="2005958"/>
                <a:ext cx="301752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1006" y="186812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9" name="Text Placeholder 9">
            <a:extLst>
              <a:ext uri="{FF2B5EF4-FFF2-40B4-BE49-F238E27FC236}">
                <a16:creationId xmlns:a16="http://schemas.microsoft.com/office/drawing/2014/main" id="{DEE368EA-C32D-4066-8292-11EB5B67AB3C}"/>
              </a:ext>
            </a:extLst>
          </p:cNvPr>
          <p:cNvSpPr>
            <a:spLocks noGrp="1"/>
          </p:cNvSpPr>
          <p:nvPr>
            <p:ph type="body" sz="quarter" idx="15" hasCustomPrompt="1"/>
          </p:nvPr>
        </p:nvSpPr>
        <p:spPr>
          <a:xfrm>
            <a:off x="914400" y="2084832"/>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914400" y="2496312"/>
            <a:ext cx="3200400" cy="11887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0" name="Text Placeholder 9">
            <a:extLst>
              <a:ext uri="{FF2B5EF4-FFF2-40B4-BE49-F238E27FC236}">
                <a16:creationId xmlns:a16="http://schemas.microsoft.com/office/drawing/2014/main" id="{C3E5ADF3-741C-452B-9B49-005E753E6E0B}"/>
              </a:ext>
            </a:extLst>
          </p:cNvPr>
          <p:cNvSpPr>
            <a:spLocks noGrp="1"/>
          </p:cNvSpPr>
          <p:nvPr>
            <p:ph type="body" sz="quarter" idx="16" hasCustomPrompt="1"/>
          </p:nvPr>
        </p:nvSpPr>
        <p:spPr>
          <a:xfrm>
            <a:off x="4538277" y="2084832"/>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68" name="Text Placeholder 9">
            <a:extLst>
              <a:ext uri="{FF2B5EF4-FFF2-40B4-BE49-F238E27FC236}">
                <a16:creationId xmlns:a16="http://schemas.microsoft.com/office/drawing/2014/main" id="{2C541281-49BC-4F14-B167-DE14FE3A622C}"/>
              </a:ext>
            </a:extLst>
          </p:cNvPr>
          <p:cNvSpPr>
            <a:spLocks noGrp="1"/>
          </p:cNvSpPr>
          <p:nvPr>
            <p:ph type="body" sz="quarter" idx="14"/>
          </p:nvPr>
        </p:nvSpPr>
        <p:spPr>
          <a:xfrm>
            <a:off x="4535424" y="2496312"/>
            <a:ext cx="3200400" cy="11887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3" name="Text Placeholder 9">
            <a:extLst>
              <a:ext uri="{FF2B5EF4-FFF2-40B4-BE49-F238E27FC236}">
                <a16:creationId xmlns:a16="http://schemas.microsoft.com/office/drawing/2014/main" id="{3B7B080D-47B1-4B65-8638-AD5E3240EDA7}"/>
              </a:ext>
            </a:extLst>
          </p:cNvPr>
          <p:cNvSpPr>
            <a:spLocks noGrp="1"/>
          </p:cNvSpPr>
          <p:nvPr>
            <p:ph type="body" sz="quarter" idx="19" hasCustomPrompt="1"/>
          </p:nvPr>
        </p:nvSpPr>
        <p:spPr>
          <a:xfrm>
            <a:off x="914400" y="3840480"/>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1" name="Text Placeholder 9">
            <a:extLst>
              <a:ext uri="{FF2B5EF4-FFF2-40B4-BE49-F238E27FC236}">
                <a16:creationId xmlns:a16="http://schemas.microsoft.com/office/drawing/2014/main" id="{AA51BCEC-2845-4DF6-8F9A-2B163EC16DD5}"/>
              </a:ext>
            </a:extLst>
          </p:cNvPr>
          <p:cNvSpPr>
            <a:spLocks noGrp="1"/>
          </p:cNvSpPr>
          <p:nvPr>
            <p:ph type="body" sz="quarter" idx="17"/>
          </p:nvPr>
        </p:nvSpPr>
        <p:spPr>
          <a:xfrm>
            <a:off x="914400" y="4251960"/>
            <a:ext cx="3200400" cy="114300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4" name="Text Placeholder 9">
            <a:extLst>
              <a:ext uri="{FF2B5EF4-FFF2-40B4-BE49-F238E27FC236}">
                <a16:creationId xmlns:a16="http://schemas.microsoft.com/office/drawing/2014/main" id="{5B98F8C8-0931-4E43-ABDE-8A700DD269D7}"/>
              </a:ext>
            </a:extLst>
          </p:cNvPr>
          <p:cNvSpPr>
            <a:spLocks noGrp="1"/>
          </p:cNvSpPr>
          <p:nvPr>
            <p:ph type="body" sz="quarter" idx="20" hasCustomPrompt="1"/>
          </p:nvPr>
        </p:nvSpPr>
        <p:spPr>
          <a:xfrm>
            <a:off x="4535424" y="3840480"/>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2" name="Text Placeholder 9">
            <a:extLst>
              <a:ext uri="{FF2B5EF4-FFF2-40B4-BE49-F238E27FC236}">
                <a16:creationId xmlns:a16="http://schemas.microsoft.com/office/drawing/2014/main" id="{126E196B-9448-4FBE-A134-65735F8ED97F}"/>
              </a:ext>
            </a:extLst>
          </p:cNvPr>
          <p:cNvSpPr>
            <a:spLocks noGrp="1"/>
          </p:cNvSpPr>
          <p:nvPr>
            <p:ph type="body" sz="quarter" idx="18"/>
          </p:nvPr>
        </p:nvSpPr>
        <p:spPr>
          <a:xfrm>
            <a:off x="4535424" y="4251960"/>
            <a:ext cx="3200400" cy="114300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65" name="Date Placeholder 3">
            <a:extLst>
              <a:ext uri="{FF2B5EF4-FFF2-40B4-BE49-F238E27FC236}">
                <a16:creationId xmlns:a16="http://schemas.microsoft.com/office/drawing/2014/main" id="{405B8744-A7AF-461F-9103-708D9BFE8947}"/>
              </a:ext>
            </a:extLst>
          </p:cNvPr>
          <p:cNvSpPr>
            <a:spLocks noGrp="1"/>
          </p:cNvSpPr>
          <p:nvPr>
            <p:ph type="dt" sz="half" idx="10"/>
          </p:nvPr>
        </p:nvSpPr>
        <p:spPr>
          <a:xfrm>
            <a:off x="914400" y="6355080"/>
            <a:ext cx="1097280" cy="365125"/>
          </a:xfrm>
        </p:spPr>
        <p:txBody>
          <a:bodyPr/>
          <a:lstStyle>
            <a:lvl1pPr>
              <a:defRPr>
                <a:solidFill>
                  <a:schemeClr val="tx1">
                    <a:lumMod val="75000"/>
                    <a:lumOff val="25000"/>
                  </a:schemeClr>
                </a:solidFill>
              </a:defRPr>
            </a:lvl1pPr>
          </a:lstStyle>
          <a:p>
            <a:r>
              <a:rPr lang="en-US" dirty="0"/>
              <a:t>20XX</a:t>
            </a:r>
          </a:p>
        </p:txBody>
      </p:sp>
      <p:sp>
        <p:nvSpPr>
          <p:cNvPr id="66" name="Footer Placeholder 4">
            <a:extLst>
              <a:ext uri="{FF2B5EF4-FFF2-40B4-BE49-F238E27FC236}">
                <a16:creationId xmlns:a16="http://schemas.microsoft.com/office/drawing/2014/main" id="{C902A11D-5CD4-4561-882F-26EA89ADC0F9}"/>
              </a:ext>
            </a:extLst>
          </p:cNvPr>
          <p:cNvSpPr>
            <a:spLocks noGrp="1"/>
          </p:cNvSpPr>
          <p:nvPr>
            <p:ph type="ftr" sz="quarter" idx="11"/>
          </p:nvPr>
        </p:nvSpPr>
        <p:spPr>
          <a:xfrm>
            <a:off x="5499886" y="635508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67" name="Slide Number Placeholder 5">
            <a:extLst>
              <a:ext uri="{FF2B5EF4-FFF2-40B4-BE49-F238E27FC236}">
                <a16:creationId xmlns:a16="http://schemas.microsoft.com/office/drawing/2014/main" id="{F0739A04-E734-4FCE-954E-0C4FB1A4CA7A}"/>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5940455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lef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6800850" cy="1325880"/>
          </a:xfrm>
        </p:spPr>
        <p:txBody>
          <a:bodyPr anchor="t" anchorCtr="0"/>
          <a:lstStyle>
            <a:lvl1pPr>
              <a:defRPr cap="all" baseline="0">
                <a:solidFill>
                  <a:schemeClr val="tx2"/>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914400" y="2206377"/>
            <a:ext cx="6800850" cy="3840480"/>
          </a:xfrm>
        </p:spPr>
        <p:txBody>
          <a:bodyPr>
            <a:normAutofit/>
          </a:bodyPr>
          <a:lstStyle>
            <a:lvl1pPr marL="0" indent="0">
              <a:lnSpc>
                <a:spcPts val="2400"/>
              </a:lnSpc>
              <a:buNone/>
              <a:defRPr sz="18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914400" y="6355080"/>
            <a:ext cx="1097280" cy="365125"/>
          </a:xfrm>
        </p:spPr>
        <p:txBody>
          <a:bodyPr/>
          <a:lstStyle>
            <a:lvl1pPr>
              <a:defRPr>
                <a:solidFill>
                  <a:schemeClr val="bg1"/>
                </a:solidFill>
              </a:defRPr>
            </a:lvl1pPr>
          </a:lstStyle>
          <a:p>
            <a:r>
              <a:rPr lang="en-US" dirty="0"/>
              <a:t>20XX</a:t>
            </a:r>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dirty="0"/>
              <a:t>Pitch deck title</a:t>
            </a:r>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3"/>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2029040"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605937" y="1098339"/>
            <a:ext cx="5099392" cy="2264112"/>
          </a:xfrm>
        </p:spPr>
        <p:txBody>
          <a:bodyPr anchor="b"/>
          <a:lstStyle>
            <a:lvl1pPr algn="ctr">
              <a:defRPr sz="6000" cap="all" baseline="0">
                <a:solidFill>
                  <a:schemeClr val="tx2"/>
                </a:solidFill>
              </a:defRPr>
            </a:lvl1pPr>
          </a:lstStyle>
          <a:p>
            <a:r>
              <a:rPr lang="en-US" dirty="0"/>
              <a:t>Click to ADD TITLE</a:t>
            </a:r>
          </a:p>
        </p:txBody>
      </p:sp>
      <p:sp>
        <p:nvSpPr>
          <p:cNvPr id="168" name="Rectangle 9">
            <a:extLst>
              <a:ext uri="{FF2B5EF4-FFF2-40B4-BE49-F238E27FC236}">
                <a16:creationId xmlns:a16="http://schemas.microsoft.com/office/drawing/2014/main" id="{D0B57759-E007-4FD0-9C6B-356DC53050C4}"/>
              </a:ext>
            </a:extLst>
          </p:cNvPr>
          <p:cNvSpPr/>
          <p:nvPr userDrawn="1"/>
        </p:nvSpPr>
        <p:spPr>
          <a:xfrm>
            <a:off x="0" y="4056331"/>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0" y="0"/>
            <a:ext cx="2029968"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Graphic 19">
            <a:extLst>
              <a:ext uri="{FF2B5EF4-FFF2-40B4-BE49-F238E27FC236}">
                <a16:creationId xmlns:a16="http://schemas.microsoft.com/office/drawing/2014/main" id="{7FF8CD3D-0C64-4277-97B2-200B96EE223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0" y="4069288"/>
            <a:ext cx="2029968" cy="2029968"/>
          </a:xfrm>
          <a:prstGeom prst="rect">
            <a:avLst/>
          </a:prstGeom>
        </p:spPr>
      </p:pic>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2027141" y="-4303"/>
            <a:ext cx="2029968" cy="2029968"/>
          </a:xfrm>
          <a:prstGeom prst="rect">
            <a:avLst/>
          </a:prstGeom>
        </p:spPr>
      </p:pic>
      <p:pic>
        <p:nvPicPr>
          <p:cNvPr id="31" name="Graphic 30">
            <a:extLst>
              <a:ext uri="{FF2B5EF4-FFF2-40B4-BE49-F238E27FC236}">
                <a16:creationId xmlns:a16="http://schemas.microsoft.com/office/drawing/2014/main" id="{C9BCCD2C-CC79-48FF-A486-98ECEAC4798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0" y="0"/>
            <a:ext cx="2029968" cy="2029968"/>
          </a:xfrm>
          <a:prstGeom prst="rect">
            <a:avLst/>
          </a:prstGeom>
        </p:spPr>
      </p:pic>
      <p:sp>
        <p:nvSpPr>
          <p:cNvPr id="36" name="Rectangle 35">
            <a:extLst>
              <a:ext uri="{FF2B5EF4-FFF2-40B4-BE49-F238E27FC236}">
                <a16:creationId xmlns:a16="http://schemas.microsoft.com/office/drawing/2014/main" id="{03CEE5D2-51CF-4C1A-9AF9-A5B47F445229}"/>
              </a:ext>
            </a:extLst>
          </p:cNvPr>
          <p:cNvSpPr/>
          <p:nvPr userDrawn="1"/>
        </p:nvSpPr>
        <p:spPr>
          <a:xfrm>
            <a:off x="0" y="6098433"/>
            <a:ext cx="2029968" cy="7595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AD276EF4-F1D1-402C-B97B-0FC1233B73CD}"/>
              </a:ext>
            </a:extLst>
          </p:cNvPr>
          <p:cNvSpPr/>
          <p:nvPr userDrawn="1"/>
        </p:nvSpPr>
        <p:spPr>
          <a:xfrm flipH="1">
            <a:off x="0" y="2027186"/>
            <a:ext cx="2032942" cy="20299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8" name="Group 137">
            <a:extLst>
              <a:ext uri="{FF2B5EF4-FFF2-40B4-BE49-F238E27FC236}">
                <a16:creationId xmlns:a16="http://schemas.microsoft.com/office/drawing/2014/main" id="{3D46E3B0-0F8F-4E75-AD2A-BF3A1C38F037}"/>
              </a:ext>
            </a:extLst>
          </p:cNvPr>
          <p:cNvGrpSpPr/>
          <p:nvPr userDrawn="1"/>
        </p:nvGrpSpPr>
        <p:grpSpPr>
          <a:xfrm>
            <a:off x="23853" y="2069719"/>
            <a:ext cx="1965960" cy="1965960"/>
            <a:chOff x="5361924" y="7472790"/>
            <a:chExt cx="1828800" cy="1828800"/>
          </a:xfrm>
        </p:grpSpPr>
        <p:grpSp>
          <p:nvGrpSpPr>
            <p:cNvPr id="139" name="Group 138">
              <a:extLst>
                <a:ext uri="{FF2B5EF4-FFF2-40B4-BE49-F238E27FC236}">
                  <a16:creationId xmlns:a16="http://schemas.microsoft.com/office/drawing/2014/main" id="{B53A840E-AAAC-4D05-88B2-8B4C8FD1EB81}"/>
                </a:ext>
              </a:extLst>
            </p:cNvPr>
            <p:cNvGrpSpPr/>
            <p:nvPr userDrawn="1"/>
          </p:nvGrpSpPr>
          <p:grpSpPr>
            <a:xfrm>
              <a:off x="5361924" y="7472790"/>
              <a:ext cx="1828800" cy="1828800"/>
              <a:chOff x="5361924" y="7472790"/>
              <a:chExt cx="1828800" cy="1828800"/>
            </a:xfrm>
          </p:grpSpPr>
          <p:grpSp>
            <p:nvGrpSpPr>
              <p:cNvPr id="141" name="Group 140">
                <a:extLst>
                  <a:ext uri="{FF2B5EF4-FFF2-40B4-BE49-F238E27FC236}">
                    <a16:creationId xmlns:a16="http://schemas.microsoft.com/office/drawing/2014/main" id="{EC1BCB15-E86F-40CB-912C-0693B61651B5}"/>
                  </a:ext>
                </a:extLst>
              </p:cNvPr>
              <p:cNvGrpSpPr/>
              <p:nvPr userDrawn="1"/>
            </p:nvGrpSpPr>
            <p:grpSpPr>
              <a:xfrm>
                <a:off x="5361924" y="7472790"/>
                <a:ext cx="1828800" cy="1828800"/>
                <a:chOff x="5388428" y="7173291"/>
                <a:chExt cx="1828800" cy="1828800"/>
              </a:xfrm>
            </p:grpSpPr>
            <p:grpSp>
              <p:nvGrpSpPr>
                <p:cNvPr id="147" name="Group 146">
                  <a:extLst>
                    <a:ext uri="{FF2B5EF4-FFF2-40B4-BE49-F238E27FC236}">
                      <a16:creationId xmlns:a16="http://schemas.microsoft.com/office/drawing/2014/main" id="{5B5D7ECD-062C-480C-A3E0-D2E37B0077AB}"/>
                    </a:ext>
                  </a:extLst>
                </p:cNvPr>
                <p:cNvGrpSpPr/>
                <p:nvPr userDrawn="1"/>
              </p:nvGrpSpPr>
              <p:grpSpPr>
                <a:xfrm>
                  <a:off x="5388428" y="7173291"/>
                  <a:ext cx="1828800" cy="1828800"/>
                  <a:chOff x="5388428" y="7173291"/>
                  <a:chExt cx="1828800" cy="1828800"/>
                </a:xfrm>
              </p:grpSpPr>
              <p:grpSp>
                <p:nvGrpSpPr>
                  <p:cNvPr id="149" name="Group 148">
                    <a:extLst>
                      <a:ext uri="{FF2B5EF4-FFF2-40B4-BE49-F238E27FC236}">
                        <a16:creationId xmlns:a16="http://schemas.microsoft.com/office/drawing/2014/main" id="{CCCE649A-9FBD-4E7D-921B-CA0C2263A341}"/>
                      </a:ext>
                    </a:extLst>
                  </p:cNvPr>
                  <p:cNvGrpSpPr/>
                  <p:nvPr userDrawn="1"/>
                </p:nvGrpSpPr>
                <p:grpSpPr>
                  <a:xfrm>
                    <a:off x="5388428" y="7173291"/>
                    <a:ext cx="1828800" cy="1828800"/>
                    <a:chOff x="5579044" y="7049770"/>
                    <a:chExt cx="1828800" cy="1828800"/>
                  </a:xfrm>
                </p:grpSpPr>
                <p:grpSp>
                  <p:nvGrpSpPr>
                    <p:cNvPr id="151" name="Group 150">
                      <a:extLst>
                        <a:ext uri="{FF2B5EF4-FFF2-40B4-BE49-F238E27FC236}">
                          <a16:creationId xmlns:a16="http://schemas.microsoft.com/office/drawing/2014/main" id="{992A05A5-83FF-4AE4-B0EF-FE1964334873}"/>
                        </a:ext>
                      </a:extLst>
                    </p:cNvPr>
                    <p:cNvGrpSpPr/>
                    <p:nvPr userDrawn="1"/>
                  </p:nvGrpSpPr>
                  <p:grpSpPr>
                    <a:xfrm>
                      <a:off x="5579044" y="7049770"/>
                      <a:ext cx="1828800" cy="1828800"/>
                      <a:chOff x="5579044" y="7049770"/>
                      <a:chExt cx="1828800" cy="1828800"/>
                    </a:xfrm>
                  </p:grpSpPr>
                  <p:grpSp>
                    <p:nvGrpSpPr>
                      <p:cNvPr id="153" name="Group 152">
                        <a:extLst>
                          <a:ext uri="{FF2B5EF4-FFF2-40B4-BE49-F238E27FC236}">
                            <a16:creationId xmlns:a16="http://schemas.microsoft.com/office/drawing/2014/main" id="{D56D5269-FA99-4E96-A20D-0DE0E3856751}"/>
                          </a:ext>
                        </a:extLst>
                      </p:cNvPr>
                      <p:cNvGrpSpPr/>
                      <p:nvPr userDrawn="1"/>
                    </p:nvGrpSpPr>
                    <p:grpSpPr>
                      <a:xfrm>
                        <a:off x="5579044" y="7049770"/>
                        <a:ext cx="1828800" cy="1828800"/>
                        <a:chOff x="5579044" y="7049770"/>
                        <a:chExt cx="1828800" cy="1828800"/>
                      </a:xfrm>
                    </p:grpSpPr>
                    <p:grpSp>
                      <p:nvGrpSpPr>
                        <p:cNvPr id="155" name="Group 154">
                          <a:extLst>
                            <a:ext uri="{FF2B5EF4-FFF2-40B4-BE49-F238E27FC236}">
                              <a16:creationId xmlns:a16="http://schemas.microsoft.com/office/drawing/2014/main" id="{87498AF2-DD8D-4309-8328-2E756E3C44E8}"/>
                            </a:ext>
                          </a:extLst>
                        </p:cNvPr>
                        <p:cNvGrpSpPr/>
                        <p:nvPr userDrawn="1"/>
                      </p:nvGrpSpPr>
                      <p:grpSpPr>
                        <a:xfrm>
                          <a:off x="5579044" y="7049770"/>
                          <a:ext cx="1828800" cy="1828800"/>
                          <a:chOff x="5579044" y="7049770"/>
                          <a:chExt cx="1828800" cy="1828800"/>
                        </a:xfrm>
                      </p:grpSpPr>
                      <p:sp>
                        <p:nvSpPr>
                          <p:cNvPr id="157" name="Oval 156">
                            <a:extLst>
                              <a:ext uri="{FF2B5EF4-FFF2-40B4-BE49-F238E27FC236}">
                                <a16:creationId xmlns:a16="http://schemas.microsoft.com/office/drawing/2014/main" id="{ACC35BE0-4D6C-4986-AD7D-BD7C1E25B83D}"/>
                              </a:ext>
                            </a:extLst>
                          </p:cNvPr>
                          <p:cNvSpPr/>
                          <p:nvPr userDrawn="1"/>
                        </p:nvSpPr>
                        <p:spPr>
                          <a:xfrm>
                            <a:off x="5579044" y="7049770"/>
                            <a:ext cx="1828800" cy="18288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58" name="Oval 157">
                            <a:extLst>
                              <a:ext uri="{FF2B5EF4-FFF2-40B4-BE49-F238E27FC236}">
                                <a16:creationId xmlns:a16="http://schemas.microsoft.com/office/drawing/2014/main" id="{7B9715F0-8B83-459F-9ABA-77381FF568DF}"/>
                              </a:ext>
                            </a:extLst>
                          </p:cNvPr>
                          <p:cNvSpPr/>
                          <p:nvPr userDrawn="1"/>
                        </p:nvSpPr>
                        <p:spPr>
                          <a:xfrm>
                            <a:off x="5647624" y="7118350"/>
                            <a:ext cx="1691640" cy="16916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6" name="Oval 155">
                          <a:extLst>
                            <a:ext uri="{FF2B5EF4-FFF2-40B4-BE49-F238E27FC236}">
                              <a16:creationId xmlns:a16="http://schemas.microsoft.com/office/drawing/2014/main" id="{27230BAF-E9FF-4746-8F48-B39560E1B202}"/>
                            </a:ext>
                          </a:extLst>
                        </p:cNvPr>
                        <p:cNvSpPr/>
                        <p:nvPr userDrawn="1"/>
                      </p:nvSpPr>
                      <p:spPr>
                        <a:xfrm>
                          <a:off x="5716204" y="7186930"/>
                          <a:ext cx="1554480" cy="15544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4" name="Oval 153">
                        <a:extLst>
                          <a:ext uri="{FF2B5EF4-FFF2-40B4-BE49-F238E27FC236}">
                            <a16:creationId xmlns:a16="http://schemas.microsoft.com/office/drawing/2014/main" id="{1085FE6C-E5E9-494C-8FA8-625B1312B9AA}"/>
                          </a:ext>
                        </a:extLst>
                      </p:cNvPr>
                      <p:cNvSpPr/>
                      <p:nvPr userDrawn="1"/>
                    </p:nvSpPr>
                    <p:spPr>
                      <a:xfrm>
                        <a:off x="5784784" y="7255510"/>
                        <a:ext cx="1417320" cy="141732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2" name="Oval 151">
                      <a:extLst>
                        <a:ext uri="{FF2B5EF4-FFF2-40B4-BE49-F238E27FC236}">
                          <a16:creationId xmlns:a16="http://schemas.microsoft.com/office/drawing/2014/main" id="{B8D77279-E4F6-4D92-9B0B-8D62F9FE1E8F}"/>
                        </a:ext>
                      </a:extLst>
                    </p:cNvPr>
                    <p:cNvSpPr/>
                    <p:nvPr userDrawn="1"/>
                  </p:nvSpPr>
                  <p:spPr>
                    <a:xfrm>
                      <a:off x="5853364" y="7324090"/>
                      <a:ext cx="1280160" cy="128016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0" name="Oval 149">
                    <a:extLst>
                      <a:ext uri="{FF2B5EF4-FFF2-40B4-BE49-F238E27FC236}">
                        <a16:creationId xmlns:a16="http://schemas.microsoft.com/office/drawing/2014/main" id="{E74AC325-3B12-4159-8AED-4E3E710DAEEF}"/>
                      </a:ext>
                    </a:extLst>
                  </p:cNvPr>
                  <p:cNvSpPr/>
                  <p:nvPr userDrawn="1"/>
                </p:nvSpPr>
                <p:spPr>
                  <a:xfrm>
                    <a:off x="5731328" y="7516191"/>
                    <a:ext cx="1143000" cy="11430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8" name="Oval 147">
                  <a:extLst>
                    <a:ext uri="{FF2B5EF4-FFF2-40B4-BE49-F238E27FC236}">
                      <a16:creationId xmlns:a16="http://schemas.microsoft.com/office/drawing/2014/main" id="{EC1B4FD8-2FC5-40DA-8440-404078550805}"/>
                    </a:ext>
                  </a:extLst>
                </p:cNvPr>
                <p:cNvSpPr/>
                <p:nvPr userDrawn="1"/>
              </p:nvSpPr>
              <p:spPr>
                <a:xfrm>
                  <a:off x="5799908" y="7584771"/>
                  <a:ext cx="1005840" cy="10058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2" name="Oval 141">
                <a:extLst>
                  <a:ext uri="{FF2B5EF4-FFF2-40B4-BE49-F238E27FC236}">
                    <a16:creationId xmlns:a16="http://schemas.microsoft.com/office/drawing/2014/main" id="{DDE43C9A-47FE-47FA-B683-4BEFC34DFA56}"/>
                  </a:ext>
                </a:extLst>
              </p:cNvPr>
              <p:cNvSpPr/>
              <p:nvPr userDrawn="1"/>
            </p:nvSpPr>
            <p:spPr>
              <a:xfrm>
                <a:off x="5841984" y="7952850"/>
                <a:ext cx="868680" cy="8686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3" name="Oval 142">
                <a:extLst>
                  <a:ext uri="{FF2B5EF4-FFF2-40B4-BE49-F238E27FC236}">
                    <a16:creationId xmlns:a16="http://schemas.microsoft.com/office/drawing/2014/main" id="{D323EF77-802B-4532-87E0-12D961E906AE}"/>
                  </a:ext>
                </a:extLst>
              </p:cNvPr>
              <p:cNvSpPr/>
              <p:nvPr userDrawn="1"/>
            </p:nvSpPr>
            <p:spPr>
              <a:xfrm>
                <a:off x="5910564" y="8021430"/>
                <a:ext cx="731520" cy="73152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4" name="Oval 143">
                <a:extLst>
                  <a:ext uri="{FF2B5EF4-FFF2-40B4-BE49-F238E27FC236}">
                    <a16:creationId xmlns:a16="http://schemas.microsoft.com/office/drawing/2014/main" id="{5845FD57-5942-47C9-B349-B3937BE5A454}"/>
                  </a:ext>
                </a:extLst>
              </p:cNvPr>
              <p:cNvSpPr/>
              <p:nvPr userDrawn="1"/>
            </p:nvSpPr>
            <p:spPr>
              <a:xfrm>
                <a:off x="5979144" y="8090010"/>
                <a:ext cx="594360" cy="59436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5" name="Oval 144">
                <a:extLst>
                  <a:ext uri="{FF2B5EF4-FFF2-40B4-BE49-F238E27FC236}">
                    <a16:creationId xmlns:a16="http://schemas.microsoft.com/office/drawing/2014/main" id="{7C426FE0-2810-40DD-934D-F291980CBDE9}"/>
                  </a:ext>
                </a:extLst>
              </p:cNvPr>
              <p:cNvSpPr/>
              <p:nvPr userDrawn="1"/>
            </p:nvSpPr>
            <p:spPr>
              <a:xfrm>
                <a:off x="6047724" y="8158590"/>
                <a:ext cx="457200" cy="4572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6" name="Oval 145">
                <a:extLst>
                  <a:ext uri="{FF2B5EF4-FFF2-40B4-BE49-F238E27FC236}">
                    <a16:creationId xmlns:a16="http://schemas.microsoft.com/office/drawing/2014/main" id="{97A62AD5-3E4C-4375-A938-C7DC05A7F250}"/>
                  </a:ext>
                </a:extLst>
              </p:cNvPr>
              <p:cNvSpPr/>
              <p:nvPr userDrawn="1"/>
            </p:nvSpPr>
            <p:spPr>
              <a:xfrm>
                <a:off x="6116304" y="8227170"/>
                <a:ext cx="320040" cy="3200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0" name="Oval 139">
              <a:extLst>
                <a:ext uri="{FF2B5EF4-FFF2-40B4-BE49-F238E27FC236}">
                  <a16:creationId xmlns:a16="http://schemas.microsoft.com/office/drawing/2014/main" id="{2264E16F-857A-4567-9C09-01F8BA03FE22}"/>
                </a:ext>
              </a:extLst>
            </p:cNvPr>
            <p:cNvSpPr/>
            <p:nvPr userDrawn="1"/>
          </p:nvSpPr>
          <p:spPr>
            <a:xfrm>
              <a:off x="6184884" y="8295750"/>
              <a:ext cx="182880" cy="1828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Freeform: Shape 37">
            <a:extLst>
              <a:ext uri="{FF2B5EF4-FFF2-40B4-BE49-F238E27FC236}">
                <a16:creationId xmlns:a16="http://schemas.microsoft.com/office/drawing/2014/main" id="{73657794-F7A3-4030-9C54-38517D2C6C61}"/>
              </a:ext>
            </a:extLst>
          </p:cNvPr>
          <p:cNvSpPr/>
          <p:nvPr userDrawn="1"/>
        </p:nvSpPr>
        <p:spPr>
          <a:xfrm>
            <a:off x="0" y="2025665"/>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Rectangle 38">
            <a:extLst>
              <a:ext uri="{FF2B5EF4-FFF2-40B4-BE49-F238E27FC236}">
                <a16:creationId xmlns:a16="http://schemas.microsoft.com/office/drawing/2014/main" id="{EA65556A-38A5-4BA5-9A40-33F02F960B1E}"/>
              </a:ext>
            </a:extLst>
          </p:cNvPr>
          <p:cNvSpPr/>
          <p:nvPr userDrawn="1"/>
        </p:nvSpPr>
        <p:spPr>
          <a:xfrm>
            <a:off x="2033943"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02996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6101628" y="4053385"/>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4068239"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64220"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4058754"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rot="5400000">
            <a:off x="4074136"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2" cstate="screen">
            <a:extLst>
              <a:ext uri="{28A0092B-C50C-407E-A947-70E740481C1C}">
                <a14:useLocalDpi xmlns:a14="http://schemas.microsoft.com/office/drawing/2010/main" val="0"/>
              </a:ext>
            </a:extLst>
          </a:blip>
          <a:stretch>
            <a:fillRect/>
          </a:stretch>
        </p:blipFill>
        <p:spPr>
          <a:xfrm>
            <a:off x="2031592"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2034619"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2537077"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4058844"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2" y="6353175"/>
            <a:ext cx="1097280" cy="365125"/>
          </a:xfrm>
        </p:spPr>
        <p:txBody>
          <a:bodyPr/>
          <a:lstStyle>
            <a:lvl1pPr>
              <a:defRPr>
                <a:solidFill>
                  <a:schemeClr val="bg1"/>
                </a:solidFill>
              </a:defRPr>
            </a:lvl1pPr>
          </a:lstStyle>
          <a:p>
            <a:r>
              <a:rPr lang="en-US" dirty="0"/>
              <a:t>20XX</a:t>
            </a:r>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dirty="0"/>
              <a:t>Pitch deck title</a:t>
            </a:r>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5868264"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a:stCxn id="38" idx="4"/>
          </p:cNvCxnSpPr>
          <p:nvPr userDrawn="1"/>
        </p:nvCxnSpPr>
        <p:spPr>
          <a:xfrm flipV="1">
            <a:off x="0" y="1991841"/>
            <a:ext cx="5931799"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Column layout with icons">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2"/>
            <a:ext cx="9725026" cy="1325880"/>
          </a:xfrm>
        </p:spPr>
        <p:txBody>
          <a:bodyPr anchor="t" anchorCtr="0"/>
          <a:lstStyle>
            <a:lvl1pPr>
              <a:defRPr cap="all" baseline="0">
                <a:solidFill>
                  <a:schemeClr val="accent1"/>
                </a:solidFill>
              </a:defRPr>
            </a:lvl1pPr>
          </a:lstStyle>
          <a:p>
            <a:r>
              <a:rPr lang="en-US" dirty="0"/>
              <a:t>CLICK TO ADD TITLE</a:t>
            </a:r>
          </a:p>
        </p:txBody>
      </p:sp>
      <p:sp>
        <p:nvSpPr>
          <p:cNvPr id="60" name="Online Image Placeholder 59">
            <a:extLst>
              <a:ext uri="{FF2B5EF4-FFF2-40B4-BE49-F238E27FC236}">
                <a16:creationId xmlns:a16="http://schemas.microsoft.com/office/drawing/2014/main" id="{F2FF0A87-B95D-4E75-86C6-E701CBFD4305}"/>
              </a:ext>
            </a:extLst>
          </p:cNvPr>
          <p:cNvSpPr>
            <a:spLocks noGrp="1"/>
          </p:cNvSpPr>
          <p:nvPr>
            <p:ph type="clipArt" sz="quarter" idx="18"/>
          </p:nvPr>
        </p:nvSpPr>
        <p:spPr>
          <a:xfrm>
            <a:off x="2469641" y="2184400"/>
            <a:ext cx="914400" cy="914400"/>
          </a:xfrm>
        </p:spPr>
        <p:txBody>
          <a:bodyPr>
            <a:normAutofit/>
          </a:bodyPr>
          <a:lstStyle>
            <a:lvl1pPr>
              <a:defRPr sz="1200"/>
            </a:lvl1pPr>
          </a:lstStyle>
          <a:p>
            <a:r>
              <a:rPr lang="en-US"/>
              <a:t>Click icon to add online image</a:t>
            </a:r>
            <a:endParaRPr lang="en-US" dirty="0"/>
          </a:p>
        </p:txBody>
      </p:sp>
      <p:sp>
        <p:nvSpPr>
          <p:cNvPr id="61" name="Online Image Placeholder 59">
            <a:extLst>
              <a:ext uri="{FF2B5EF4-FFF2-40B4-BE49-F238E27FC236}">
                <a16:creationId xmlns:a16="http://schemas.microsoft.com/office/drawing/2014/main" id="{EFF0D2F8-0092-4566-A98C-DE7F11F1CC35}"/>
              </a:ext>
            </a:extLst>
          </p:cNvPr>
          <p:cNvSpPr>
            <a:spLocks noGrp="1"/>
          </p:cNvSpPr>
          <p:nvPr>
            <p:ph type="clipArt" sz="quarter" idx="19"/>
          </p:nvPr>
        </p:nvSpPr>
        <p:spPr>
          <a:xfrm>
            <a:off x="5960930" y="2184654"/>
            <a:ext cx="914400" cy="914400"/>
          </a:xfrm>
        </p:spPr>
        <p:txBody>
          <a:bodyPr>
            <a:normAutofit/>
          </a:bodyPr>
          <a:lstStyle>
            <a:lvl1pPr>
              <a:defRPr sz="1200"/>
            </a:lvl1pPr>
          </a:lstStyle>
          <a:p>
            <a:r>
              <a:rPr lang="en-US"/>
              <a:t>Click icon to add online image</a:t>
            </a:r>
            <a:endParaRPr lang="en-US" dirty="0"/>
          </a:p>
        </p:txBody>
      </p:sp>
      <p:sp>
        <p:nvSpPr>
          <p:cNvPr id="62" name="Online Image Placeholder 59">
            <a:extLst>
              <a:ext uri="{FF2B5EF4-FFF2-40B4-BE49-F238E27FC236}">
                <a16:creationId xmlns:a16="http://schemas.microsoft.com/office/drawing/2014/main" id="{C673B15F-D120-4C48-8834-4E87C6CCDE2C}"/>
              </a:ext>
            </a:extLst>
          </p:cNvPr>
          <p:cNvSpPr>
            <a:spLocks noGrp="1"/>
          </p:cNvSpPr>
          <p:nvPr>
            <p:ph type="clipArt" sz="quarter" idx="20"/>
          </p:nvPr>
        </p:nvSpPr>
        <p:spPr>
          <a:xfrm>
            <a:off x="9439445" y="2184400"/>
            <a:ext cx="914400" cy="914400"/>
          </a:xfrm>
        </p:spPr>
        <p:txBody>
          <a:bodyPr>
            <a:normAutofit/>
          </a:bodyPr>
          <a:lstStyle>
            <a:lvl1pPr>
              <a:defRPr sz="1200"/>
            </a:lvl1pPr>
          </a:lstStyle>
          <a:p>
            <a:r>
              <a:rPr lang="en-US"/>
              <a:t>Click icon to add online image</a:t>
            </a:r>
            <a:endParaRPr lang="en-US" dirty="0"/>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1555241" y="3366741"/>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1555241" y="3901419"/>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
            <a:extLst>
              <a:ext uri="{FF2B5EF4-FFF2-40B4-BE49-F238E27FC236}">
                <a16:creationId xmlns:a16="http://schemas.microsoft.com/office/drawing/2014/main" id="{D13E526C-A314-4221-BF6F-A27491DFB8F8}"/>
              </a:ext>
            </a:extLst>
          </p:cNvPr>
          <p:cNvSpPr>
            <a:spLocks noGrp="1"/>
          </p:cNvSpPr>
          <p:nvPr>
            <p:ph type="body" idx="15" hasCustomPrompt="1"/>
          </p:nvPr>
        </p:nvSpPr>
        <p:spPr>
          <a:xfrm>
            <a:off x="5046530" y="3359890"/>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16" name="Content Placeholder 2">
            <a:extLst>
              <a:ext uri="{FF2B5EF4-FFF2-40B4-BE49-F238E27FC236}">
                <a16:creationId xmlns:a16="http://schemas.microsoft.com/office/drawing/2014/main" id="{F8BF0048-EF4E-483F-8467-041ED0818280}"/>
              </a:ext>
            </a:extLst>
          </p:cNvPr>
          <p:cNvSpPr>
            <a:spLocks noGrp="1"/>
          </p:cNvSpPr>
          <p:nvPr>
            <p:ph sz="half" idx="14"/>
          </p:nvPr>
        </p:nvSpPr>
        <p:spPr>
          <a:xfrm>
            <a:off x="5046530" y="3894568"/>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8525045" y="3364836"/>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8525045" y="3901419"/>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a:extLst>
              <a:ext uri="{FF2B5EF4-FFF2-40B4-BE49-F238E27FC236}">
                <a16:creationId xmlns:a16="http://schemas.microsoft.com/office/drawing/2014/main" id="{4F4AB913-E6BC-42AA-956F-BE8B54570B15}"/>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3" name="Rectangle 12">
              <a:extLst>
                <a:ext uri="{FF2B5EF4-FFF2-40B4-BE49-F238E27FC236}">
                  <a16:creationId xmlns:a16="http://schemas.microsoft.com/office/drawing/2014/main" id="{39C870B4-B099-4311-A8C7-2C72CD4D74E5}"/>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0BFE83D-371B-498A-B5E9-347973288684}"/>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9866C73-B970-43C4-A474-D1203C4A3343}"/>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C0C1F8BB-C13B-4B90-91D2-C95CB1363F0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23" name="Rectangle 22">
              <a:extLst>
                <a:ext uri="{FF2B5EF4-FFF2-40B4-BE49-F238E27FC236}">
                  <a16:creationId xmlns:a16="http://schemas.microsoft.com/office/drawing/2014/main" id="{266F531E-E93E-4E5C-9674-1B9C610CDF5F}"/>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45">
              <a:extLst>
                <a:ext uri="{FF2B5EF4-FFF2-40B4-BE49-F238E27FC236}">
                  <a16:creationId xmlns:a16="http://schemas.microsoft.com/office/drawing/2014/main" id="{3E3AD939-EB0C-4B1E-9A4E-04D6BE504D40}"/>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3" name="Graphic 52">
              <a:extLst>
                <a:ext uri="{FF2B5EF4-FFF2-40B4-BE49-F238E27FC236}">
                  <a16:creationId xmlns:a16="http://schemas.microsoft.com/office/drawing/2014/main" id="{0C939296-0EC5-4504-B10B-2AA1A2F60A91}"/>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400000">
              <a:off x="-457200" y="5380762"/>
              <a:ext cx="1828800" cy="914400"/>
            </a:xfrm>
            <a:prstGeom prst="rect">
              <a:avLst/>
            </a:prstGeom>
          </p:spPr>
        </p:pic>
      </p:grpSp>
      <p:sp>
        <p:nvSpPr>
          <p:cNvPr id="63" name="Date Placeholder 3">
            <a:extLst>
              <a:ext uri="{FF2B5EF4-FFF2-40B4-BE49-F238E27FC236}">
                <a16:creationId xmlns:a16="http://schemas.microsoft.com/office/drawing/2014/main" id="{834AD064-B2F1-4462-89CD-E6E2F6B06EA2}"/>
              </a:ext>
            </a:extLst>
          </p:cNvPr>
          <p:cNvSpPr>
            <a:spLocks noGrp="1"/>
          </p:cNvSpPr>
          <p:nvPr>
            <p:ph type="dt" sz="half" idx="10"/>
          </p:nvPr>
        </p:nvSpPr>
        <p:spPr>
          <a:xfrm>
            <a:off x="1554480" y="6353175"/>
            <a:ext cx="1097280" cy="365125"/>
          </a:xfrm>
        </p:spPr>
        <p:txBody>
          <a:bodyPr/>
          <a:lstStyle>
            <a:lvl1pPr>
              <a:defRPr>
                <a:solidFill>
                  <a:schemeClr val="tx1">
                    <a:lumMod val="75000"/>
                    <a:lumOff val="25000"/>
                  </a:schemeClr>
                </a:solidFill>
              </a:defRPr>
            </a:lvl1pPr>
          </a:lstStyle>
          <a:p>
            <a:r>
              <a:rPr lang="en-US" dirty="0"/>
              <a:t>20XX</a:t>
            </a:r>
          </a:p>
        </p:txBody>
      </p:sp>
      <p:sp>
        <p:nvSpPr>
          <p:cNvPr id="64" name="Footer Placeholder 4">
            <a:extLst>
              <a:ext uri="{FF2B5EF4-FFF2-40B4-BE49-F238E27FC236}">
                <a16:creationId xmlns:a16="http://schemas.microsoft.com/office/drawing/2014/main" id="{201E0480-817D-41A9-8CC8-A0AFF1B9B41C}"/>
              </a:ext>
            </a:extLst>
          </p:cNvPr>
          <p:cNvSpPr>
            <a:spLocks noGrp="1"/>
          </p:cNvSpPr>
          <p:nvPr>
            <p:ph type="ftr" sz="quarter" idx="11"/>
          </p:nvPr>
        </p:nvSpPr>
        <p:spPr>
          <a:xfrm>
            <a:off x="574452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65" name="Slide Number Placeholder 5">
            <a:extLst>
              <a:ext uri="{FF2B5EF4-FFF2-40B4-BE49-F238E27FC236}">
                <a16:creationId xmlns:a16="http://schemas.microsoft.com/office/drawing/2014/main" id="{01D21600-5A92-452F-96FB-F6BC365A44BB}"/>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31323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044952" y="898524"/>
            <a:ext cx="8232648" cy="1325880"/>
          </a:xfrm>
        </p:spPr>
        <p:txBody>
          <a:bodyPr anchor="t" anchorCtr="0"/>
          <a:lstStyle>
            <a:lvl1pPr>
              <a:defRPr cap="all" baseline="0">
                <a:solidFill>
                  <a:schemeClr val="accent1"/>
                </a:solidFill>
              </a:defRPr>
            </a:lvl1pPr>
          </a:lstStyle>
          <a:p>
            <a:r>
              <a:rPr lang="en-US" dirty="0"/>
              <a:t>CLICK TO ADD TITLE</a:t>
            </a:r>
          </a:p>
        </p:txBody>
      </p:sp>
      <p:grpSp>
        <p:nvGrpSpPr>
          <p:cNvPr id="3" name="Group 2">
            <a:extLst>
              <a:ext uri="{FF2B5EF4-FFF2-40B4-BE49-F238E27FC236}">
                <a16:creationId xmlns:a16="http://schemas.microsoft.com/office/drawing/2014/main" id="{11529D7C-E220-400B-93DB-76E3FF912E01}"/>
              </a:ext>
              <a:ext uri="{C183D7F6-B498-43B3-948B-1728B52AA6E4}">
                <adec:decorative xmlns:adec="http://schemas.microsoft.com/office/drawing/2017/decorative" val="1"/>
              </a:ext>
            </a:extLst>
          </p:cNvPr>
          <p:cNvGrpSpPr/>
          <p:nvPr userDrawn="1"/>
        </p:nvGrpSpPr>
        <p:grpSpPr>
          <a:xfrm>
            <a:off x="0" y="0"/>
            <a:ext cx="2160614" cy="6858000"/>
            <a:chOff x="0" y="0"/>
            <a:chExt cx="2160614" cy="6858000"/>
          </a:xfrm>
        </p:grpSpPr>
        <p:sp>
          <p:nvSpPr>
            <p:cNvPr id="7" name="Rectangle 6">
              <a:extLst>
                <a:ext uri="{FF2B5EF4-FFF2-40B4-BE49-F238E27FC236}">
                  <a16:creationId xmlns:a16="http://schemas.microsoft.com/office/drawing/2014/main" id="{E557D1F3-8C55-47FE-B39A-86D30F8FFEA1}"/>
                </a:ext>
              </a:extLst>
            </p:cNvPr>
            <p:cNvSpPr/>
            <p:nvPr userDrawn="1"/>
          </p:nvSpPr>
          <p:spPr>
            <a:xfrm>
              <a:off x="0" y="0"/>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0" y="4828032"/>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13172"/>
              <a:ext cx="2029968" cy="2029968"/>
            </a:xfrm>
            <a:prstGeom prst="rect">
              <a:avLst/>
            </a:prstGeom>
          </p:spPr>
        </p:pic>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828032"/>
              <a:ext cx="2029968" cy="2029968"/>
            </a:xfrm>
            <a:prstGeom prst="rect">
              <a:avLst/>
            </a:prstGeom>
          </p:spPr>
        </p:pic>
        <p:sp>
          <p:nvSpPr>
            <p:cNvPr id="39" name="Rectangle 38">
              <a:extLst>
                <a:ext uri="{FF2B5EF4-FFF2-40B4-BE49-F238E27FC236}">
                  <a16:creationId xmlns:a16="http://schemas.microsoft.com/office/drawing/2014/main" id="{9837D25D-BADF-40E0-B7F9-1288B53AA656}"/>
                </a:ext>
              </a:extLst>
            </p:cNvPr>
            <p:cNvSpPr/>
            <p:nvPr userDrawn="1"/>
          </p:nvSpPr>
          <p:spPr>
            <a:xfrm flipH="1">
              <a:off x="0" y="1995685"/>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3A847BA4-24DF-47BE-BE28-02415C2A2D3C}"/>
                </a:ext>
              </a:extLst>
            </p:cNvPr>
            <p:cNvGrpSpPr/>
            <p:nvPr userDrawn="1"/>
          </p:nvGrpSpPr>
          <p:grpSpPr>
            <a:xfrm>
              <a:off x="56351" y="206456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0" y="4022308"/>
              <a:ext cx="2033751" cy="8057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0" y="2065206"/>
              <a:ext cx="1014984" cy="192024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a:endCxn id="64" idx="6"/>
            </p:cNvCxnSpPr>
            <p:nvPr userDrawn="1"/>
          </p:nvCxnSpPr>
          <p:spPr>
            <a:xfrm>
              <a:off x="0" y="2008397"/>
              <a:ext cx="2160614"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886294" y="1871237"/>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Text Placeholder 2">
            <a:extLst>
              <a:ext uri="{FF2B5EF4-FFF2-40B4-BE49-F238E27FC236}">
                <a16:creationId xmlns:a16="http://schemas.microsoft.com/office/drawing/2014/main" id="{7FB5CF9E-DFF1-49F6-9EF8-EDA1F1E293C7}"/>
              </a:ext>
            </a:extLst>
          </p:cNvPr>
          <p:cNvSpPr>
            <a:spLocks noGrp="1"/>
          </p:cNvSpPr>
          <p:nvPr>
            <p:ph type="body" idx="13" hasCustomPrompt="1"/>
          </p:nvPr>
        </p:nvSpPr>
        <p:spPr>
          <a:xfrm>
            <a:off x="3044952"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Text Placeholder 3">
            <a:extLst>
              <a:ext uri="{FF2B5EF4-FFF2-40B4-BE49-F238E27FC236}">
                <a16:creationId xmlns:a16="http://schemas.microsoft.com/office/drawing/2014/main" id="{5C2828A1-5E2B-4E4E-A1F7-2C356780F547}"/>
              </a:ext>
            </a:extLst>
          </p:cNvPr>
          <p:cNvSpPr>
            <a:spLocks noGrp="1"/>
          </p:cNvSpPr>
          <p:nvPr>
            <p:ph type="body" sz="quarter" idx="16"/>
          </p:nvPr>
        </p:nvSpPr>
        <p:spPr>
          <a:xfrm>
            <a:off x="3048000"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a:t>Click to edit Master text styles</a:t>
            </a:r>
          </a:p>
        </p:txBody>
      </p:sp>
      <p:sp>
        <p:nvSpPr>
          <p:cNvPr id="78" name="Text Placeholder 2">
            <a:extLst>
              <a:ext uri="{FF2B5EF4-FFF2-40B4-BE49-F238E27FC236}">
                <a16:creationId xmlns:a16="http://schemas.microsoft.com/office/drawing/2014/main" id="{6B7FC992-8079-42D9-8481-2B5075C195E1}"/>
              </a:ext>
            </a:extLst>
          </p:cNvPr>
          <p:cNvSpPr>
            <a:spLocks noGrp="1"/>
          </p:cNvSpPr>
          <p:nvPr>
            <p:ph type="body" idx="15" hasCustomPrompt="1"/>
          </p:nvPr>
        </p:nvSpPr>
        <p:spPr>
          <a:xfrm>
            <a:off x="5926836"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79" name="Text Placeholder 3">
            <a:extLst>
              <a:ext uri="{FF2B5EF4-FFF2-40B4-BE49-F238E27FC236}">
                <a16:creationId xmlns:a16="http://schemas.microsoft.com/office/drawing/2014/main" id="{7B255ED8-3C11-4BF0-B064-0623B23B0B72}"/>
              </a:ext>
            </a:extLst>
          </p:cNvPr>
          <p:cNvSpPr>
            <a:spLocks noGrp="1"/>
          </p:cNvSpPr>
          <p:nvPr>
            <p:ph type="body" sz="quarter" idx="17"/>
          </p:nvPr>
        </p:nvSpPr>
        <p:spPr>
          <a:xfrm>
            <a:off x="5926836"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a:t>Click to edit Master text styles</a:t>
            </a:r>
          </a:p>
        </p:txBody>
      </p:sp>
      <p:sp>
        <p:nvSpPr>
          <p:cNvPr id="68" name="Text Placeholder 4">
            <a:extLst>
              <a:ext uri="{FF2B5EF4-FFF2-40B4-BE49-F238E27FC236}">
                <a16:creationId xmlns:a16="http://schemas.microsoft.com/office/drawing/2014/main" id="{CE356C04-FB22-4541-9D39-D5C0676F66BC}"/>
              </a:ext>
            </a:extLst>
          </p:cNvPr>
          <p:cNvSpPr>
            <a:spLocks noGrp="1"/>
          </p:cNvSpPr>
          <p:nvPr>
            <p:ph type="body" sz="quarter" idx="3" hasCustomPrompt="1"/>
          </p:nvPr>
        </p:nvSpPr>
        <p:spPr>
          <a:xfrm>
            <a:off x="8808720"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81" name="Text Placeholder 3">
            <a:extLst>
              <a:ext uri="{FF2B5EF4-FFF2-40B4-BE49-F238E27FC236}">
                <a16:creationId xmlns:a16="http://schemas.microsoft.com/office/drawing/2014/main" id="{BA0F0565-F3E0-4B3E-A99B-282A6236532C}"/>
              </a:ext>
            </a:extLst>
          </p:cNvPr>
          <p:cNvSpPr>
            <a:spLocks noGrp="1"/>
          </p:cNvSpPr>
          <p:nvPr>
            <p:ph type="body" sz="quarter" idx="18"/>
          </p:nvPr>
        </p:nvSpPr>
        <p:spPr>
          <a:xfrm>
            <a:off x="8808720"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a:t>Click to edit Master text styles</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044952" y="6353175"/>
            <a:ext cx="1097280" cy="365125"/>
          </a:xfrm>
        </p:spPr>
        <p:txBody>
          <a:bodyPr/>
          <a:lstStyle>
            <a:lvl1pPr>
              <a:defRPr>
                <a:solidFill>
                  <a:schemeClr val="tx1">
                    <a:lumMod val="75000"/>
                    <a:lumOff val="25000"/>
                  </a:schemeClr>
                </a:solidFill>
              </a:defRPr>
            </a:lvl1pPr>
          </a:lstStyle>
          <a:p>
            <a:r>
              <a:rPr lang="en-US" dirty="0"/>
              <a:t>20XX</a:t>
            </a:r>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489763"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4761049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1" r:id="rId3"/>
    <p:sldLayoutId id="2147483677" r:id="rId4"/>
    <p:sldLayoutId id="2147483679" r:id="rId5"/>
    <p:sldLayoutId id="2147483678" r:id="rId6"/>
    <p:sldLayoutId id="2147483681" r:id="rId7"/>
    <p:sldLayoutId id="2147483680" r:id="rId8"/>
    <p:sldLayoutId id="2147483694" r:id="rId9"/>
    <p:sldLayoutId id="2147483685" r:id="rId10"/>
    <p:sldLayoutId id="2147483696" r:id="rId11"/>
    <p:sldLayoutId id="2147483697" r:id="rId12"/>
    <p:sldLayoutId id="2147483687" r:id="rId13"/>
    <p:sldLayoutId id="2147483684" r:id="rId14"/>
    <p:sldLayoutId id="2147483698" r:id="rId15"/>
    <p:sldLayoutId id="2147483676" r:id="rId16"/>
    <p:sldLayoutId id="2147483671" r:id="rId17"/>
    <p:sldLayoutId id="2147483670" r:id="rId18"/>
    <p:sldLayoutId id="2147483683" r:id="rId19"/>
    <p:sldLayoutId id="2147483672" r:id="rId20"/>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2.jpg"/><Relationship Id="rId7" Type="http://schemas.openxmlformats.org/officeDocument/2006/relationships/image" Target="../media/image46.jpg"/><Relationship Id="rId2" Type="http://schemas.openxmlformats.org/officeDocument/2006/relationships/image" Target="../media/image41.tmp"/><Relationship Id="rId1" Type="http://schemas.openxmlformats.org/officeDocument/2006/relationships/slideLayout" Target="../slideLayouts/slideLayout17.xml"/><Relationship Id="rId6" Type="http://schemas.openxmlformats.org/officeDocument/2006/relationships/image" Target="../media/image45.jpg"/><Relationship Id="rId5" Type="http://schemas.openxmlformats.org/officeDocument/2006/relationships/image" Target="../media/image44.jp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3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3199990" y="1325643"/>
            <a:ext cx="8992009" cy="2103357"/>
          </a:xfrm>
        </p:spPr>
        <p:txBody>
          <a:bodyPr>
            <a:noAutofit/>
          </a:bodyPr>
          <a:lstStyle/>
          <a:p>
            <a:pPr rtl="0"/>
            <a:r>
              <a:rPr lang="" sz="5400" dirty="0"/>
              <a:t>FOOD supply Chain Management</a:t>
            </a:r>
            <a:endParaRPr lang="en-US" sz="5400" dirty="0"/>
          </a:p>
        </p:txBody>
      </p:sp>
      <p:sp>
        <p:nvSpPr>
          <p:cNvPr id="6" name="Title 1">
            <a:extLst>
              <a:ext uri="{FF2B5EF4-FFF2-40B4-BE49-F238E27FC236}">
                <a16:creationId xmlns:a16="http://schemas.microsoft.com/office/drawing/2014/main" id="{5B5F54DA-8A5B-E7FE-A4BE-7CC3BDBB1D4C}"/>
              </a:ext>
            </a:extLst>
          </p:cNvPr>
          <p:cNvSpPr txBox="1">
            <a:spLocks/>
          </p:cNvSpPr>
          <p:nvPr/>
        </p:nvSpPr>
        <p:spPr>
          <a:xfrm>
            <a:off x="5328045" y="3221912"/>
            <a:ext cx="9322903" cy="67531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b="1" kern="1200" cap="all" baseline="0">
                <a:solidFill>
                  <a:schemeClr val="tx2"/>
                </a:solidFill>
                <a:latin typeface="+mj-lt"/>
                <a:ea typeface="+mj-ea"/>
                <a:cs typeface="+mj-cs"/>
              </a:defRPr>
            </a:lvl1pPr>
          </a:lstStyle>
          <a:p>
            <a:pPr algn="just"/>
            <a:r>
              <a:rPr lang="en-US" sz="1600" b="0" dirty="0">
                <a:latin typeface="+mn-lt"/>
              </a:rPr>
              <a:t>Transforming the Global Food Supply Chain </a:t>
            </a:r>
          </a:p>
          <a:p>
            <a:pPr algn="just"/>
            <a:r>
              <a:rPr lang="en-US" sz="1600" b="0" dirty="0">
                <a:latin typeface="+mn-lt"/>
              </a:rPr>
              <a:t>		Through Innovative Data Solutions</a:t>
            </a:r>
            <a:endParaRPr lang="en-US" sz="5400" b="0" dirty="0">
              <a:latin typeface="+mn-lt"/>
            </a:endParaRP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24">
            <a:extLst>
              <a:ext uri="{FF2B5EF4-FFF2-40B4-BE49-F238E27FC236}">
                <a16:creationId xmlns:a16="http://schemas.microsoft.com/office/drawing/2014/main" id="{192F5D44-F3E7-4917-B2F7-31AFADC9C7FF}"/>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10</a:t>
            </a:fld>
            <a:endParaRPr lang="en-US" dirty="0"/>
          </a:p>
        </p:txBody>
      </p:sp>
      <p:pic>
        <p:nvPicPr>
          <p:cNvPr id="9" name="Picture 8" descr="A close-up of a document&#10;&#10;Description automatically generated">
            <a:extLst>
              <a:ext uri="{FF2B5EF4-FFF2-40B4-BE49-F238E27FC236}">
                <a16:creationId xmlns:a16="http://schemas.microsoft.com/office/drawing/2014/main" id="{57CD7225-1C10-5159-BBBA-03DD44B177B8}"/>
              </a:ext>
            </a:extLst>
          </p:cNvPr>
          <p:cNvPicPr>
            <a:picLocks noChangeAspect="1"/>
          </p:cNvPicPr>
          <p:nvPr/>
        </p:nvPicPr>
        <p:blipFill>
          <a:blip r:embed="rId2"/>
          <a:stretch>
            <a:fillRect/>
          </a:stretch>
        </p:blipFill>
        <p:spPr>
          <a:xfrm>
            <a:off x="227257" y="0"/>
            <a:ext cx="5299364" cy="6858000"/>
          </a:xfrm>
          <a:prstGeom prst="rect">
            <a:avLst/>
          </a:prstGeom>
        </p:spPr>
      </p:pic>
      <p:pic>
        <p:nvPicPr>
          <p:cNvPr id="11" name="Picture 10" descr="A close-up of a graph&#10;&#10;Description automatically generated">
            <a:extLst>
              <a:ext uri="{FF2B5EF4-FFF2-40B4-BE49-F238E27FC236}">
                <a16:creationId xmlns:a16="http://schemas.microsoft.com/office/drawing/2014/main" id="{52FC35FF-8095-9F97-1B44-6B9B44F0DF94}"/>
              </a:ext>
            </a:extLst>
          </p:cNvPr>
          <p:cNvPicPr>
            <a:picLocks noChangeAspect="1"/>
          </p:cNvPicPr>
          <p:nvPr/>
        </p:nvPicPr>
        <p:blipFill>
          <a:blip r:embed="rId3"/>
          <a:stretch>
            <a:fillRect/>
          </a:stretch>
        </p:blipFill>
        <p:spPr>
          <a:xfrm>
            <a:off x="5675276" y="0"/>
            <a:ext cx="5299364" cy="6858000"/>
          </a:xfrm>
          <a:prstGeom prst="rect">
            <a:avLst/>
          </a:prstGeom>
        </p:spPr>
      </p:pic>
    </p:spTree>
    <p:extLst>
      <p:ext uri="{BB962C8B-B14F-4D97-AF65-F5344CB8AC3E}">
        <p14:creationId xmlns:p14="http://schemas.microsoft.com/office/powerpoint/2010/main" val="4151694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37">
            <a:extLst>
              <a:ext uri="{FF2B5EF4-FFF2-40B4-BE49-F238E27FC236}">
                <a16:creationId xmlns:a16="http://schemas.microsoft.com/office/drawing/2014/main" id="{7359D381-CFC8-CE93-8921-FEB24CD0F694}"/>
              </a:ext>
            </a:extLst>
          </p:cNvPr>
          <p:cNvSpPr>
            <a:spLocks noGrp="1"/>
          </p:cNvSpPr>
          <p:nvPr>
            <p:ph type="sldNum" sz="quarter" idx="12"/>
          </p:nvPr>
        </p:nvSpPr>
        <p:spPr>
          <a:xfrm>
            <a:off x="11610312" y="6446520"/>
            <a:ext cx="457200" cy="365125"/>
          </a:xfrm>
        </p:spPr>
        <p:txBody>
          <a:bodyPr/>
          <a:lstStyle/>
          <a:p>
            <a:fld id="{B5CEABB6-07DC-46E8-9B57-56EC44A396E5}" type="slidenum">
              <a:rPr lang="en-US" smtClean="0"/>
              <a:pPr/>
              <a:t>11</a:t>
            </a:fld>
            <a:endParaRPr lang="en-US" dirty="0"/>
          </a:p>
        </p:txBody>
      </p:sp>
      <p:pic>
        <p:nvPicPr>
          <p:cNvPr id="3" name="Picture 2" descr="A sheet of music with lines and dots&#10;&#10;Description automatically generated">
            <a:extLst>
              <a:ext uri="{FF2B5EF4-FFF2-40B4-BE49-F238E27FC236}">
                <a16:creationId xmlns:a16="http://schemas.microsoft.com/office/drawing/2014/main" id="{7CAD1FD6-B19D-4962-3EE5-F32683E660AC}"/>
              </a:ext>
            </a:extLst>
          </p:cNvPr>
          <p:cNvPicPr>
            <a:picLocks noChangeAspect="1"/>
          </p:cNvPicPr>
          <p:nvPr/>
        </p:nvPicPr>
        <p:blipFill>
          <a:blip r:embed="rId2"/>
          <a:stretch>
            <a:fillRect/>
          </a:stretch>
        </p:blipFill>
        <p:spPr>
          <a:xfrm>
            <a:off x="6002906" y="0"/>
            <a:ext cx="5299364" cy="6858000"/>
          </a:xfrm>
          <a:prstGeom prst="rect">
            <a:avLst/>
          </a:prstGeom>
        </p:spPr>
      </p:pic>
    </p:spTree>
    <p:extLst>
      <p:ext uri="{BB962C8B-B14F-4D97-AF65-F5344CB8AC3E}">
        <p14:creationId xmlns:p14="http://schemas.microsoft.com/office/powerpoint/2010/main" val="9705254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CC76E-CBAB-476C-3DF7-E2B5066BB9D7}"/>
              </a:ext>
            </a:extLst>
          </p:cNvPr>
          <p:cNvSpPr>
            <a:spLocks noGrp="1"/>
          </p:cNvSpPr>
          <p:nvPr>
            <p:ph type="title"/>
          </p:nvPr>
        </p:nvSpPr>
        <p:spPr>
          <a:xfrm>
            <a:off x="660124" y="195943"/>
            <a:ext cx="3838887" cy="1660494"/>
          </a:xfrm>
        </p:spPr>
        <p:txBody>
          <a:bodyPr>
            <a:normAutofit/>
          </a:bodyPr>
          <a:lstStyle/>
          <a:p>
            <a:r>
              <a:rPr lang="en-US" sz="3600" dirty="0"/>
              <a:t>Implemented</a:t>
            </a:r>
            <a:br>
              <a:rPr lang="en-US" sz="3600" dirty="0"/>
            </a:br>
            <a:r>
              <a:rPr lang="en-US" sz="3600" dirty="0"/>
              <a:t>          </a:t>
            </a:r>
            <a:r>
              <a:rPr lang="en-US" sz="3600" dirty="0" err="1"/>
              <a:t>DAtabase</a:t>
            </a:r>
            <a:r>
              <a:rPr lang="en-US" sz="3600" dirty="0"/>
              <a:t> </a:t>
            </a:r>
          </a:p>
        </p:txBody>
      </p:sp>
      <p:sp>
        <p:nvSpPr>
          <p:cNvPr id="17" name="Title 1">
            <a:extLst>
              <a:ext uri="{FF2B5EF4-FFF2-40B4-BE49-F238E27FC236}">
                <a16:creationId xmlns:a16="http://schemas.microsoft.com/office/drawing/2014/main" id="{10B2B831-F35E-C0D5-3384-524D7539B4A0}"/>
              </a:ext>
            </a:extLst>
          </p:cNvPr>
          <p:cNvSpPr txBox="1">
            <a:spLocks/>
          </p:cNvSpPr>
          <p:nvPr/>
        </p:nvSpPr>
        <p:spPr>
          <a:xfrm>
            <a:off x="2963322" y="1272091"/>
            <a:ext cx="1785959" cy="584346"/>
          </a:xfrm>
          <a:prstGeom prst="rect">
            <a:avLst/>
          </a:prstGeom>
        </p:spPr>
        <p:txBody>
          <a:bodyPr vert="horz" lIns="91440" tIns="45720" rIns="91440" bIns="45720" rtlCol="0" anchor="t" anchorCtr="0">
            <a:normAutofit lnSpcReduction="10000"/>
          </a:bodyPr>
          <a:lstStyle>
            <a:lvl1pPr algn="l" defTabSz="914400" rtl="0" eaLnBrk="1" latinLnBrk="0" hangingPunct="1">
              <a:lnSpc>
                <a:spcPct val="90000"/>
              </a:lnSpc>
              <a:spcBef>
                <a:spcPct val="0"/>
              </a:spcBef>
              <a:buNone/>
              <a:defRPr sz="4400" b="1" kern="1200" cap="all" baseline="0">
                <a:solidFill>
                  <a:schemeClr val="accent1"/>
                </a:solidFill>
                <a:latin typeface="+mj-lt"/>
                <a:ea typeface="+mj-ea"/>
                <a:cs typeface="+mj-cs"/>
              </a:defRPr>
            </a:lvl1pPr>
          </a:lstStyle>
          <a:p>
            <a:r>
              <a:rPr lang="en-US" sz="3600" dirty="0"/>
              <a:t>table </a:t>
            </a:r>
          </a:p>
        </p:txBody>
      </p:sp>
      <p:sp>
        <p:nvSpPr>
          <p:cNvPr id="18" name="Slide Number Placeholder 37">
            <a:extLst>
              <a:ext uri="{FF2B5EF4-FFF2-40B4-BE49-F238E27FC236}">
                <a16:creationId xmlns:a16="http://schemas.microsoft.com/office/drawing/2014/main" id="{B0404343-BDFD-CC3C-894E-C3416C5A71D6}"/>
              </a:ext>
            </a:extLst>
          </p:cNvPr>
          <p:cNvSpPr>
            <a:spLocks noGrp="1"/>
          </p:cNvSpPr>
          <p:nvPr>
            <p:ph type="sldNum" sz="quarter" idx="12"/>
          </p:nvPr>
        </p:nvSpPr>
        <p:spPr>
          <a:xfrm>
            <a:off x="11590434" y="6376228"/>
            <a:ext cx="457200" cy="365125"/>
          </a:xfrm>
        </p:spPr>
        <p:txBody>
          <a:bodyPr/>
          <a:lstStyle/>
          <a:p>
            <a:fld id="{B5CEABB6-07DC-46E8-9B57-56EC44A396E5}" type="slidenum">
              <a:rPr lang="en-US" smtClean="0"/>
              <a:pPr/>
              <a:t>12</a:t>
            </a:fld>
            <a:endParaRPr lang="en-US" dirty="0"/>
          </a:p>
        </p:txBody>
      </p:sp>
      <p:pic>
        <p:nvPicPr>
          <p:cNvPr id="4" name="Picture 3" descr="A screenshot of a computer&#10;&#10;Description automatically generated">
            <a:extLst>
              <a:ext uri="{FF2B5EF4-FFF2-40B4-BE49-F238E27FC236}">
                <a16:creationId xmlns:a16="http://schemas.microsoft.com/office/drawing/2014/main" id="{3D0BE75B-9174-CCA5-7458-2B6E4D88EE39}"/>
              </a:ext>
            </a:extLst>
          </p:cNvPr>
          <p:cNvPicPr>
            <a:picLocks noChangeAspect="1"/>
          </p:cNvPicPr>
          <p:nvPr/>
        </p:nvPicPr>
        <p:blipFill>
          <a:blip r:embed="rId2"/>
          <a:stretch>
            <a:fillRect/>
          </a:stretch>
        </p:blipFill>
        <p:spPr>
          <a:xfrm>
            <a:off x="4572000" y="78829"/>
            <a:ext cx="7518667" cy="6779171"/>
          </a:xfrm>
          <a:prstGeom prst="rect">
            <a:avLst/>
          </a:prstGeom>
        </p:spPr>
      </p:pic>
    </p:spTree>
    <p:extLst>
      <p:ext uri="{BB962C8B-B14F-4D97-AF65-F5344CB8AC3E}">
        <p14:creationId xmlns:p14="http://schemas.microsoft.com/office/powerpoint/2010/main" val="3456045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37">
            <a:extLst>
              <a:ext uri="{FF2B5EF4-FFF2-40B4-BE49-F238E27FC236}">
                <a16:creationId xmlns:a16="http://schemas.microsoft.com/office/drawing/2014/main" id="{B0404343-BDFD-CC3C-894E-C3416C5A71D6}"/>
              </a:ext>
            </a:extLst>
          </p:cNvPr>
          <p:cNvSpPr>
            <a:spLocks noGrp="1"/>
          </p:cNvSpPr>
          <p:nvPr>
            <p:ph type="sldNum" sz="quarter" idx="12"/>
          </p:nvPr>
        </p:nvSpPr>
        <p:spPr>
          <a:xfrm>
            <a:off x="11590434" y="6376228"/>
            <a:ext cx="457200" cy="365125"/>
          </a:xfrm>
        </p:spPr>
        <p:txBody>
          <a:bodyPr/>
          <a:lstStyle/>
          <a:p>
            <a:fld id="{B5CEABB6-07DC-46E8-9B57-56EC44A396E5}" type="slidenum">
              <a:rPr lang="en-US" smtClean="0"/>
              <a:pPr/>
              <a:t>13</a:t>
            </a:fld>
            <a:endParaRPr lang="en-US" dirty="0"/>
          </a:p>
        </p:txBody>
      </p:sp>
      <p:pic>
        <p:nvPicPr>
          <p:cNvPr id="6" name="Picture 5" descr="A screenshot of a computer&#10;&#10;Description automatically generated">
            <a:extLst>
              <a:ext uri="{FF2B5EF4-FFF2-40B4-BE49-F238E27FC236}">
                <a16:creationId xmlns:a16="http://schemas.microsoft.com/office/drawing/2014/main" id="{B4BED830-4681-7CCF-F6D1-607B773911DD}"/>
              </a:ext>
            </a:extLst>
          </p:cNvPr>
          <p:cNvPicPr>
            <a:picLocks noChangeAspect="1"/>
          </p:cNvPicPr>
          <p:nvPr/>
        </p:nvPicPr>
        <p:blipFill>
          <a:blip r:embed="rId2"/>
          <a:stretch>
            <a:fillRect/>
          </a:stretch>
        </p:blipFill>
        <p:spPr>
          <a:xfrm>
            <a:off x="4190296" y="0"/>
            <a:ext cx="8001703" cy="6857999"/>
          </a:xfrm>
          <a:prstGeom prst="rect">
            <a:avLst/>
          </a:prstGeom>
        </p:spPr>
      </p:pic>
    </p:spTree>
    <p:extLst>
      <p:ext uri="{BB962C8B-B14F-4D97-AF65-F5344CB8AC3E}">
        <p14:creationId xmlns:p14="http://schemas.microsoft.com/office/powerpoint/2010/main" val="3414311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37">
            <a:extLst>
              <a:ext uri="{FF2B5EF4-FFF2-40B4-BE49-F238E27FC236}">
                <a16:creationId xmlns:a16="http://schemas.microsoft.com/office/drawing/2014/main" id="{B0404343-BDFD-CC3C-894E-C3416C5A71D6}"/>
              </a:ext>
            </a:extLst>
          </p:cNvPr>
          <p:cNvSpPr>
            <a:spLocks noGrp="1"/>
          </p:cNvSpPr>
          <p:nvPr>
            <p:ph type="sldNum" sz="quarter" idx="12"/>
          </p:nvPr>
        </p:nvSpPr>
        <p:spPr>
          <a:xfrm>
            <a:off x="11590434" y="6376228"/>
            <a:ext cx="457200" cy="365125"/>
          </a:xfrm>
        </p:spPr>
        <p:txBody>
          <a:bodyPr/>
          <a:lstStyle/>
          <a:p>
            <a:fld id="{B5CEABB6-07DC-46E8-9B57-56EC44A396E5}" type="slidenum">
              <a:rPr lang="en-US" smtClean="0"/>
              <a:pPr/>
              <a:t>14</a:t>
            </a:fld>
            <a:endParaRPr lang="en-US" dirty="0"/>
          </a:p>
        </p:txBody>
      </p:sp>
      <p:pic>
        <p:nvPicPr>
          <p:cNvPr id="5" name="Picture 4" descr="A screenshot of a computer&#10;&#10;Description automatically generated">
            <a:extLst>
              <a:ext uri="{FF2B5EF4-FFF2-40B4-BE49-F238E27FC236}">
                <a16:creationId xmlns:a16="http://schemas.microsoft.com/office/drawing/2014/main" id="{D51F45DE-4D2A-5CEB-E5A8-55B3D0E7F237}"/>
              </a:ext>
            </a:extLst>
          </p:cNvPr>
          <p:cNvPicPr>
            <a:picLocks noChangeAspect="1"/>
          </p:cNvPicPr>
          <p:nvPr/>
        </p:nvPicPr>
        <p:blipFill>
          <a:blip r:embed="rId2"/>
          <a:stretch>
            <a:fillRect/>
          </a:stretch>
        </p:blipFill>
        <p:spPr>
          <a:xfrm>
            <a:off x="4075492" y="0"/>
            <a:ext cx="8116508" cy="6858000"/>
          </a:xfrm>
          <a:prstGeom prst="rect">
            <a:avLst/>
          </a:prstGeom>
        </p:spPr>
      </p:pic>
    </p:spTree>
    <p:extLst>
      <p:ext uri="{BB962C8B-B14F-4D97-AF65-F5344CB8AC3E}">
        <p14:creationId xmlns:p14="http://schemas.microsoft.com/office/powerpoint/2010/main" val="4147653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8CBB6-3E1C-47C3-8FD3-76E467E37220}"/>
              </a:ext>
            </a:extLst>
          </p:cNvPr>
          <p:cNvSpPr>
            <a:spLocks noGrp="1"/>
          </p:cNvSpPr>
          <p:nvPr>
            <p:ph type="title"/>
          </p:nvPr>
        </p:nvSpPr>
        <p:spPr>
          <a:xfrm>
            <a:off x="149087" y="139700"/>
            <a:ext cx="5237922" cy="794893"/>
          </a:xfrm>
        </p:spPr>
        <p:txBody>
          <a:bodyPr/>
          <a:lstStyle/>
          <a:p>
            <a:r>
              <a:rPr lang="en-US" dirty="0"/>
              <a:t>MEET THE TEAM</a:t>
            </a:r>
          </a:p>
        </p:txBody>
      </p:sp>
      <p:sp>
        <p:nvSpPr>
          <p:cNvPr id="4" name="Content Placeholder 3">
            <a:extLst>
              <a:ext uri="{FF2B5EF4-FFF2-40B4-BE49-F238E27FC236}">
                <a16:creationId xmlns:a16="http://schemas.microsoft.com/office/drawing/2014/main" id="{186EAA5E-3E3A-409F-A421-F53741918486}"/>
              </a:ext>
            </a:extLst>
          </p:cNvPr>
          <p:cNvSpPr>
            <a:spLocks noGrp="1"/>
          </p:cNvSpPr>
          <p:nvPr>
            <p:ph type="body" sz="quarter" idx="14"/>
          </p:nvPr>
        </p:nvSpPr>
        <p:spPr>
          <a:xfrm>
            <a:off x="560451" y="3496885"/>
            <a:ext cx="2286000" cy="274320"/>
          </a:xfrm>
        </p:spPr>
        <p:txBody>
          <a:bodyPr vert="horz" lIns="91440" tIns="45720" rIns="91440" bIns="45720" rtlCol="0" anchor="t">
            <a:noAutofit/>
          </a:bodyPr>
          <a:lstStyle/>
          <a:p>
            <a:r>
              <a:rPr lang="en-US" sz="1600" dirty="0" err="1">
                <a:latin typeface="Times New Roman" panose="02020603050405020304" pitchFamily="18" charset="0"/>
                <a:cs typeface="Times New Roman" panose="02020603050405020304" pitchFamily="18" charset="0"/>
              </a:rPr>
              <a:t>Nohori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Jobaida</a:t>
            </a:r>
            <a:endParaRPr lang="en-US" sz="1600" dirty="0">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1F900204-405E-4560-819C-434FF6C45019}"/>
              </a:ext>
            </a:extLst>
          </p:cNvPr>
          <p:cNvSpPr>
            <a:spLocks noGrp="1"/>
          </p:cNvSpPr>
          <p:nvPr>
            <p:ph type="body" sz="quarter" idx="15"/>
          </p:nvPr>
        </p:nvSpPr>
        <p:spPr>
          <a:xfrm>
            <a:off x="554108" y="3833867"/>
            <a:ext cx="2286000" cy="457200"/>
          </a:xfrm>
        </p:spPr>
        <p:txBody>
          <a:bodyPr/>
          <a:lstStyle/>
          <a:p>
            <a:r>
              <a:rPr lang="en-US" sz="1200" dirty="0">
                <a:latin typeface="Times New Roman" panose="02020603050405020304" pitchFamily="18" charset="0"/>
                <a:cs typeface="Times New Roman" panose="02020603050405020304" pitchFamily="18" charset="0"/>
              </a:rPr>
              <a:t>1931154	</a:t>
            </a:r>
            <a:endParaRPr lang="en-US" dirty="0"/>
          </a:p>
        </p:txBody>
      </p:sp>
      <p:pic>
        <p:nvPicPr>
          <p:cNvPr id="20" name="Picture Placeholder 19">
            <a:extLst>
              <a:ext uri="{FF2B5EF4-FFF2-40B4-BE49-F238E27FC236}">
                <a16:creationId xmlns:a16="http://schemas.microsoft.com/office/drawing/2014/main" id="{690CDA68-0D57-4F68-AFBF-96B7995ADBD7}"/>
              </a:ext>
            </a:extLst>
          </p:cNvPr>
          <p:cNvPicPr>
            <a:picLocks noGrp="1" noChangeAspect="1"/>
          </p:cNvPicPr>
          <p:nvPr>
            <p:ph type="pic" sz="quarter" idx="16"/>
          </p:nvPr>
        </p:nvPicPr>
        <p:blipFill rotWithShape="1">
          <a:blip r:embed="rId2"/>
          <a:srcRect/>
          <a:stretch/>
        </p:blipFill>
        <p:spPr>
          <a:xfrm>
            <a:off x="3486309" y="1074952"/>
            <a:ext cx="2164260" cy="2286000"/>
          </a:xfrm>
        </p:spPr>
      </p:pic>
      <p:sp>
        <p:nvSpPr>
          <p:cNvPr id="7" name="Text Placeholder 6">
            <a:extLst>
              <a:ext uri="{FF2B5EF4-FFF2-40B4-BE49-F238E27FC236}">
                <a16:creationId xmlns:a16="http://schemas.microsoft.com/office/drawing/2014/main" id="{E016A120-88C7-4911-9035-81E321D67395}"/>
              </a:ext>
            </a:extLst>
          </p:cNvPr>
          <p:cNvSpPr>
            <a:spLocks noGrp="1"/>
          </p:cNvSpPr>
          <p:nvPr>
            <p:ph type="body" sz="quarter" idx="17"/>
          </p:nvPr>
        </p:nvSpPr>
        <p:spPr>
          <a:xfrm>
            <a:off x="3419096" y="3493681"/>
            <a:ext cx="2286000" cy="274320"/>
          </a:xfrm>
        </p:spPr>
        <p:txBody>
          <a:bodyPr/>
          <a:lstStyle/>
          <a:p>
            <a:r>
              <a:rPr lang="en-US" sz="1600" dirty="0" err="1">
                <a:latin typeface="Times New Roman" panose="02020603050405020304" pitchFamily="18" charset="0"/>
                <a:cs typeface="Times New Roman" panose="02020603050405020304" pitchFamily="18" charset="0"/>
              </a:rPr>
              <a:t>Iliyas</a:t>
            </a:r>
            <a:r>
              <a:rPr lang="en-US" sz="1600" dirty="0">
                <a:latin typeface="Times New Roman" panose="02020603050405020304" pitchFamily="18" charset="0"/>
                <a:cs typeface="Times New Roman" panose="02020603050405020304" pitchFamily="18" charset="0"/>
              </a:rPr>
              <a:t> Ahmed</a:t>
            </a:r>
          </a:p>
        </p:txBody>
      </p:sp>
      <p:sp>
        <p:nvSpPr>
          <p:cNvPr id="8" name="Text Placeholder 7">
            <a:extLst>
              <a:ext uri="{FF2B5EF4-FFF2-40B4-BE49-F238E27FC236}">
                <a16:creationId xmlns:a16="http://schemas.microsoft.com/office/drawing/2014/main" id="{C33D07E9-A00F-441F-A19A-C2C489A92299}"/>
              </a:ext>
            </a:extLst>
          </p:cNvPr>
          <p:cNvSpPr>
            <a:spLocks noGrp="1"/>
          </p:cNvSpPr>
          <p:nvPr>
            <p:ph type="body" sz="quarter" idx="18"/>
          </p:nvPr>
        </p:nvSpPr>
        <p:spPr>
          <a:xfrm>
            <a:off x="3419096" y="3825415"/>
            <a:ext cx="2286000" cy="457200"/>
          </a:xfrm>
        </p:spPr>
        <p:txBody>
          <a:bodyPr/>
          <a:lstStyle/>
          <a:p>
            <a:r>
              <a:rPr lang="en-US" sz="1200" dirty="0">
                <a:latin typeface="Times New Roman" panose="02020603050405020304" pitchFamily="18" charset="0"/>
                <a:cs typeface="Times New Roman" panose="02020603050405020304" pitchFamily="18" charset="0"/>
              </a:rPr>
              <a:t>2020365</a:t>
            </a:r>
            <a:endParaRPr lang="en-US" dirty="0"/>
          </a:p>
        </p:txBody>
      </p:sp>
      <p:sp>
        <p:nvSpPr>
          <p:cNvPr id="13" name="Text Placeholder 12">
            <a:extLst>
              <a:ext uri="{FF2B5EF4-FFF2-40B4-BE49-F238E27FC236}">
                <a16:creationId xmlns:a16="http://schemas.microsoft.com/office/drawing/2014/main" id="{4560C212-98A3-4513-8BBF-0BA514C705C8}"/>
              </a:ext>
            </a:extLst>
          </p:cNvPr>
          <p:cNvSpPr>
            <a:spLocks noGrp="1"/>
          </p:cNvSpPr>
          <p:nvPr>
            <p:ph type="body" sz="quarter" idx="23"/>
          </p:nvPr>
        </p:nvSpPr>
        <p:spPr>
          <a:xfrm>
            <a:off x="6296770" y="3502741"/>
            <a:ext cx="2286000" cy="274320"/>
          </a:xfrm>
        </p:spPr>
        <p:txBody>
          <a:bodyPr/>
          <a:lstStyle/>
          <a:p>
            <a:r>
              <a:rPr lang="en-US" sz="1600" dirty="0">
                <a:latin typeface="Times New Roman" panose="02020603050405020304" pitchFamily="18" charset="0"/>
                <a:cs typeface="Times New Roman" panose="02020603050405020304" pitchFamily="18" charset="0"/>
              </a:rPr>
              <a:t>Indronil Dey </a:t>
            </a:r>
            <a:r>
              <a:rPr lang="en-US" sz="1600" dirty="0" err="1">
                <a:latin typeface="Times New Roman" panose="02020603050405020304" pitchFamily="18" charset="0"/>
                <a:cs typeface="Times New Roman" panose="02020603050405020304" pitchFamily="18" charset="0"/>
              </a:rPr>
              <a:t>Niloy</a:t>
            </a:r>
            <a:endParaRPr lang="en-US" sz="1600" dirty="0">
              <a:latin typeface="Times New Roman" panose="02020603050405020304" pitchFamily="18" charset="0"/>
              <a:cs typeface="Times New Roman" panose="02020603050405020304" pitchFamily="18" charset="0"/>
            </a:endParaRPr>
          </a:p>
        </p:txBody>
      </p:sp>
      <p:sp>
        <p:nvSpPr>
          <p:cNvPr id="14" name="Text Placeholder 13">
            <a:extLst>
              <a:ext uri="{FF2B5EF4-FFF2-40B4-BE49-F238E27FC236}">
                <a16:creationId xmlns:a16="http://schemas.microsoft.com/office/drawing/2014/main" id="{662090AE-B52C-4B7E-8BBC-06B8CC8CBE5C}"/>
              </a:ext>
            </a:extLst>
          </p:cNvPr>
          <p:cNvSpPr>
            <a:spLocks noGrp="1"/>
          </p:cNvSpPr>
          <p:nvPr>
            <p:ph type="body" sz="quarter" idx="24"/>
          </p:nvPr>
        </p:nvSpPr>
        <p:spPr>
          <a:xfrm>
            <a:off x="6296770" y="3833867"/>
            <a:ext cx="2286000" cy="457200"/>
          </a:xfrm>
        </p:spPr>
        <p:txBody>
          <a:bodyPr/>
          <a:lstStyle/>
          <a:p>
            <a:r>
              <a:rPr lang="en-US" sz="1200" dirty="0">
                <a:latin typeface="Times New Roman" panose="02020603050405020304" pitchFamily="18" charset="0"/>
                <a:cs typeface="Times New Roman" panose="02020603050405020304" pitchFamily="18" charset="0"/>
              </a:rPr>
              <a:t>2020339</a:t>
            </a:r>
            <a:endParaRPr lang="en-ZA" dirty="0"/>
          </a:p>
        </p:txBody>
      </p:sp>
      <p:sp>
        <p:nvSpPr>
          <p:cNvPr id="10" name="Text Placeholder 9">
            <a:extLst>
              <a:ext uri="{FF2B5EF4-FFF2-40B4-BE49-F238E27FC236}">
                <a16:creationId xmlns:a16="http://schemas.microsoft.com/office/drawing/2014/main" id="{36998623-CD6E-4F07-82C7-711073B5C971}"/>
              </a:ext>
            </a:extLst>
          </p:cNvPr>
          <p:cNvSpPr>
            <a:spLocks noGrp="1"/>
          </p:cNvSpPr>
          <p:nvPr>
            <p:ph type="body" sz="quarter" idx="20"/>
          </p:nvPr>
        </p:nvSpPr>
        <p:spPr>
          <a:xfrm>
            <a:off x="9168101" y="3502185"/>
            <a:ext cx="2286000" cy="274320"/>
          </a:xfrm>
        </p:spPr>
        <p:txBody>
          <a:bodyPr/>
          <a:lstStyle/>
          <a:p>
            <a:r>
              <a:rPr lang="en-US" sz="1600" dirty="0">
                <a:latin typeface="Times New Roman" panose="02020603050405020304" pitchFamily="18" charset="0"/>
                <a:cs typeface="Times New Roman" panose="02020603050405020304" pitchFamily="18" charset="0"/>
              </a:rPr>
              <a:t>Sadia Akter</a:t>
            </a:r>
          </a:p>
          <a:p>
            <a:endParaRPr lang="en-US" dirty="0"/>
          </a:p>
        </p:txBody>
      </p:sp>
      <p:sp>
        <p:nvSpPr>
          <p:cNvPr id="11" name="Text Placeholder 10">
            <a:extLst>
              <a:ext uri="{FF2B5EF4-FFF2-40B4-BE49-F238E27FC236}">
                <a16:creationId xmlns:a16="http://schemas.microsoft.com/office/drawing/2014/main" id="{37D13AAE-496F-4AD6-9898-9FB30ADDC616}"/>
              </a:ext>
            </a:extLst>
          </p:cNvPr>
          <p:cNvSpPr>
            <a:spLocks noGrp="1"/>
          </p:cNvSpPr>
          <p:nvPr>
            <p:ph type="body" sz="quarter" idx="21"/>
          </p:nvPr>
        </p:nvSpPr>
        <p:spPr>
          <a:xfrm>
            <a:off x="9168101" y="3821615"/>
            <a:ext cx="2286000" cy="457200"/>
          </a:xfrm>
        </p:spPr>
        <p:txBody>
          <a:bodyPr/>
          <a:lstStyle/>
          <a:p>
            <a:r>
              <a:rPr lang="en-US" sz="1200" dirty="0">
                <a:latin typeface="Times New Roman" panose="02020603050405020304" pitchFamily="18" charset="0"/>
                <a:cs typeface="Times New Roman" panose="02020603050405020304" pitchFamily="18" charset="0"/>
              </a:rPr>
              <a:t>2022719	</a:t>
            </a:r>
            <a:endParaRPr lang="en-US" dirty="0"/>
          </a:p>
        </p:txBody>
      </p:sp>
      <p:sp>
        <p:nvSpPr>
          <p:cNvPr id="27" name="Slide Number Placeholder 26">
            <a:extLst>
              <a:ext uri="{FF2B5EF4-FFF2-40B4-BE49-F238E27FC236}">
                <a16:creationId xmlns:a16="http://schemas.microsoft.com/office/drawing/2014/main" id="{2966A2AB-239B-430D-8FC5-15939706D066}"/>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15</a:t>
            </a:fld>
            <a:endParaRPr lang="en-US" dirty="0"/>
          </a:p>
        </p:txBody>
      </p:sp>
      <p:sp>
        <p:nvSpPr>
          <p:cNvPr id="3" name="Text Placeholder 12">
            <a:extLst>
              <a:ext uri="{FF2B5EF4-FFF2-40B4-BE49-F238E27FC236}">
                <a16:creationId xmlns:a16="http://schemas.microsoft.com/office/drawing/2014/main" id="{6F6B067B-DCF9-4F95-9C0E-37289A8D1A35}"/>
              </a:ext>
            </a:extLst>
          </p:cNvPr>
          <p:cNvSpPr txBox="1">
            <a:spLocks/>
          </p:cNvSpPr>
          <p:nvPr/>
        </p:nvSpPr>
        <p:spPr>
          <a:xfrm>
            <a:off x="4745513" y="5327225"/>
            <a:ext cx="2286000" cy="2743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b="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Times New Roman" panose="02020603050405020304" pitchFamily="18" charset="0"/>
                <a:cs typeface="Times New Roman" panose="02020603050405020304" pitchFamily="18" charset="0"/>
              </a:rPr>
              <a:t>Syed Shamsul Arefin</a:t>
            </a:r>
          </a:p>
        </p:txBody>
      </p:sp>
      <p:sp>
        <p:nvSpPr>
          <p:cNvPr id="6" name="Text Placeholder 13">
            <a:extLst>
              <a:ext uri="{FF2B5EF4-FFF2-40B4-BE49-F238E27FC236}">
                <a16:creationId xmlns:a16="http://schemas.microsoft.com/office/drawing/2014/main" id="{A6CD0796-E8C6-4DFD-6BA2-3DCD755DCD1E}"/>
              </a:ext>
            </a:extLst>
          </p:cNvPr>
          <p:cNvSpPr txBox="1">
            <a:spLocks/>
          </p:cNvSpPr>
          <p:nvPr/>
        </p:nvSpPr>
        <p:spPr>
          <a:xfrm>
            <a:off x="4745513" y="5612232"/>
            <a:ext cx="2286000" cy="4572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200" b="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b="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noProof="1"/>
              <a:t>1931335</a:t>
            </a:r>
            <a:endParaRPr lang="en-ZA" dirty="0"/>
          </a:p>
        </p:txBody>
      </p:sp>
      <p:sp>
        <p:nvSpPr>
          <p:cNvPr id="9" name="Text Placeholder 9">
            <a:extLst>
              <a:ext uri="{FF2B5EF4-FFF2-40B4-BE49-F238E27FC236}">
                <a16:creationId xmlns:a16="http://schemas.microsoft.com/office/drawing/2014/main" id="{05A82B51-C810-C323-18BF-B1C83A9571F2}"/>
              </a:ext>
            </a:extLst>
          </p:cNvPr>
          <p:cNvSpPr txBox="1">
            <a:spLocks/>
          </p:cNvSpPr>
          <p:nvPr/>
        </p:nvSpPr>
        <p:spPr>
          <a:xfrm>
            <a:off x="9756296" y="5314627"/>
            <a:ext cx="2286000" cy="28691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b="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Times New Roman" panose="02020603050405020304" pitchFamily="18" charset="0"/>
                <a:cs typeface="Times New Roman" panose="02020603050405020304" pitchFamily="18" charset="0"/>
              </a:rPr>
              <a:t>Ammarul Islam </a:t>
            </a:r>
            <a:r>
              <a:rPr lang="en-US" sz="1600" dirty="0" err="1">
                <a:latin typeface="Times New Roman" panose="02020603050405020304" pitchFamily="18" charset="0"/>
                <a:cs typeface="Times New Roman" panose="02020603050405020304" pitchFamily="18" charset="0"/>
              </a:rPr>
              <a:t>Anik</a:t>
            </a:r>
            <a:endParaRPr lang="en-US" dirty="0"/>
          </a:p>
        </p:txBody>
      </p:sp>
      <p:sp>
        <p:nvSpPr>
          <p:cNvPr id="12" name="Text Placeholder 10">
            <a:extLst>
              <a:ext uri="{FF2B5EF4-FFF2-40B4-BE49-F238E27FC236}">
                <a16:creationId xmlns:a16="http://schemas.microsoft.com/office/drawing/2014/main" id="{A2152EEB-261D-B1F3-AEE0-7FBEB3B424B1}"/>
              </a:ext>
            </a:extLst>
          </p:cNvPr>
          <p:cNvSpPr txBox="1">
            <a:spLocks/>
          </p:cNvSpPr>
          <p:nvPr/>
        </p:nvSpPr>
        <p:spPr>
          <a:xfrm>
            <a:off x="9756296" y="5612232"/>
            <a:ext cx="2286000" cy="4572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200" b="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b="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Times New Roman" panose="02020603050405020304" pitchFamily="18" charset="0"/>
                <a:cs typeface="Times New Roman" panose="02020603050405020304" pitchFamily="18" charset="0"/>
              </a:rPr>
              <a:t>1910594</a:t>
            </a:r>
            <a:endParaRPr lang="en-US" dirty="0"/>
          </a:p>
        </p:txBody>
      </p:sp>
      <p:pic>
        <p:nvPicPr>
          <p:cNvPr id="17" name="Picture 16" descr="A person wearing a suit and glasses&#10;&#10;Description automatically generated">
            <a:extLst>
              <a:ext uri="{FF2B5EF4-FFF2-40B4-BE49-F238E27FC236}">
                <a16:creationId xmlns:a16="http://schemas.microsoft.com/office/drawing/2014/main" id="{C0EB92D2-94B7-1739-B79F-29C30843FAF4}"/>
              </a:ext>
            </a:extLst>
          </p:cNvPr>
          <p:cNvPicPr>
            <a:picLocks noChangeAspect="1"/>
          </p:cNvPicPr>
          <p:nvPr/>
        </p:nvPicPr>
        <p:blipFill>
          <a:blip r:embed="rId3"/>
          <a:stretch>
            <a:fillRect/>
          </a:stretch>
        </p:blipFill>
        <p:spPr>
          <a:xfrm>
            <a:off x="6296770" y="1055991"/>
            <a:ext cx="2286000" cy="2286000"/>
          </a:xfrm>
          <a:prstGeom prst="rect">
            <a:avLst/>
          </a:prstGeom>
        </p:spPr>
      </p:pic>
      <p:pic>
        <p:nvPicPr>
          <p:cNvPr id="28" name="Picture 27" descr="A person leaning on a railing&#10;&#10;Description automatically generated">
            <a:extLst>
              <a:ext uri="{FF2B5EF4-FFF2-40B4-BE49-F238E27FC236}">
                <a16:creationId xmlns:a16="http://schemas.microsoft.com/office/drawing/2014/main" id="{5F064006-F1F0-851D-B1ED-3118C123081A}"/>
              </a:ext>
            </a:extLst>
          </p:cNvPr>
          <p:cNvPicPr>
            <a:picLocks noChangeAspect="1"/>
          </p:cNvPicPr>
          <p:nvPr/>
        </p:nvPicPr>
        <p:blipFill>
          <a:blip r:embed="rId4"/>
          <a:stretch>
            <a:fillRect/>
          </a:stretch>
        </p:blipFill>
        <p:spPr>
          <a:xfrm>
            <a:off x="2300487" y="4432300"/>
            <a:ext cx="2286000" cy="2286000"/>
          </a:xfrm>
          <a:prstGeom prst="rect">
            <a:avLst/>
          </a:prstGeom>
        </p:spPr>
      </p:pic>
      <p:pic>
        <p:nvPicPr>
          <p:cNvPr id="30" name="Picture 29">
            <a:extLst>
              <a:ext uri="{FF2B5EF4-FFF2-40B4-BE49-F238E27FC236}">
                <a16:creationId xmlns:a16="http://schemas.microsoft.com/office/drawing/2014/main" id="{5C8FC680-5F61-0068-6D84-84AB773928AE}"/>
              </a:ext>
            </a:extLst>
          </p:cNvPr>
          <p:cNvPicPr>
            <a:picLocks noChangeAspect="1"/>
          </p:cNvPicPr>
          <p:nvPr/>
        </p:nvPicPr>
        <p:blipFill>
          <a:blip r:embed="rId5"/>
          <a:stretch>
            <a:fillRect/>
          </a:stretch>
        </p:blipFill>
        <p:spPr>
          <a:xfrm>
            <a:off x="7311270" y="4432300"/>
            <a:ext cx="2286000" cy="2286000"/>
          </a:xfrm>
          <a:prstGeom prst="rect">
            <a:avLst/>
          </a:prstGeom>
        </p:spPr>
      </p:pic>
      <p:pic>
        <p:nvPicPr>
          <p:cNvPr id="32" name="Picture 31">
            <a:extLst>
              <a:ext uri="{FF2B5EF4-FFF2-40B4-BE49-F238E27FC236}">
                <a16:creationId xmlns:a16="http://schemas.microsoft.com/office/drawing/2014/main" id="{32DA6BB4-D737-7609-9111-FBD416DF5541}"/>
              </a:ext>
            </a:extLst>
          </p:cNvPr>
          <p:cNvPicPr>
            <a:picLocks noChangeAspect="1"/>
          </p:cNvPicPr>
          <p:nvPr/>
        </p:nvPicPr>
        <p:blipFill>
          <a:blip r:embed="rId6"/>
          <a:stretch>
            <a:fillRect/>
          </a:stretch>
        </p:blipFill>
        <p:spPr>
          <a:xfrm>
            <a:off x="9168101" y="1074952"/>
            <a:ext cx="2286000" cy="2286000"/>
          </a:xfrm>
          <a:prstGeom prst="rect">
            <a:avLst/>
          </a:prstGeom>
        </p:spPr>
      </p:pic>
      <p:pic>
        <p:nvPicPr>
          <p:cNvPr id="21" name="Picture Placeholder 20" descr="A person wearing a head scarf and holding a phone&#10;&#10;Description automatically generated">
            <a:extLst>
              <a:ext uri="{FF2B5EF4-FFF2-40B4-BE49-F238E27FC236}">
                <a16:creationId xmlns:a16="http://schemas.microsoft.com/office/drawing/2014/main" id="{64276A38-7F91-B6C3-FB81-F8098F456758}"/>
              </a:ext>
            </a:extLst>
          </p:cNvPr>
          <p:cNvPicPr>
            <a:picLocks noGrp="1" noChangeAspect="1"/>
          </p:cNvPicPr>
          <p:nvPr>
            <p:ph type="pic" sz="quarter" idx="13"/>
          </p:nvPr>
        </p:nvPicPr>
        <p:blipFill>
          <a:blip r:embed="rId7"/>
          <a:srcRect t="12500" b="12500"/>
          <a:stretch>
            <a:fillRect/>
          </a:stretch>
        </p:blipFill>
        <p:spPr>
          <a:xfrm>
            <a:off x="554107" y="1055990"/>
            <a:ext cx="2299661" cy="2299661"/>
          </a:xfrm>
        </p:spPr>
      </p:pic>
    </p:spTree>
    <p:extLst>
      <p:ext uri="{BB962C8B-B14F-4D97-AF65-F5344CB8AC3E}">
        <p14:creationId xmlns:p14="http://schemas.microsoft.com/office/powerpoint/2010/main" val="1386261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6084663" y="1122362"/>
            <a:ext cx="6001319" cy="2883107"/>
          </a:xfrm>
        </p:spPr>
        <p:txBody>
          <a:bodyPr>
            <a:normAutofit/>
          </a:bodyPr>
          <a:lstStyle/>
          <a:p>
            <a:r>
              <a:rPr lang="en-US" sz="6600" dirty="0"/>
              <a:t>THANK YOU</a:t>
            </a:r>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514889" y="226643"/>
            <a:ext cx="6343650" cy="1325880"/>
          </a:xfrm>
        </p:spPr>
        <p:txBody>
          <a:bodyPr>
            <a:normAutofit/>
          </a:bodyPr>
          <a:lstStyle/>
          <a:p>
            <a:r>
              <a:rPr lang="en-ZA" dirty="0"/>
              <a:t> </a:t>
            </a:r>
          </a:p>
        </p:txBody>
      </p:sp>
      <p:sp>
        <p:nvSpPr>
          <p:cNvPr id="38" name="Slide Number Placeholder 37">
            <a:extLst>
              <a:ext uri="{FF2B5EF4-FFF2-40B4-BE49-F238E27FC236}">
                <a16:creationId xmlns:a16="http://schemas.microsoft.com/office/drawing/2014/main" id="{198D92D2-0F62-443D-BB2D-F4E23724D76F}"/>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2</a:t>
            </a:fld>
            <a:endParaRPr lang="en-US" dirty="0"/>
          </a:p>
        </p:txBody>
      </p:sp>
      <p:sp>
        <p:nvSpPr>
          <p:cNvPr id="4" name="Title 6">
            <a:extLst>
              <a:ext uri="{FF2B5EF4-FFF2-40B4-BE49-F238E27FC236}">
                <a16:creationId xmlns:a16="http://schemas.microsoft.com/office/drawing/2014/main" id="{8C296DEC-DAB7-DD67-00E2-7F8B7C474CDC}"/>
              </a:ext>
            </a:extLst>
          </p:cNvPr>
          <p:cNvSpPr txBox="1">
            <a:spLocks/>
          </p:cNvSpPr>
          <p:nvPr/>
        </p:nvSpPr>
        <p:spPr>
          <a:xfrm>
            <a:off x="3403192" y="1552523"/>
            <a:ext cx="6339840" cy="1325880"/>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b="1" kern="1200" cap="all" baseline="0">
                <a:solidFill>
                  <a:schemeClr val="accent1"/>
                </a:solidFill>
                <a:latin typeface="+mj-lt"/>
                <a:ea typeface="+mj-ea"/>
                <a:cs typeface="+mj-cs"/>
              </a:defRPr>
            </a:lvl1pPr>
          </a:lstStyle>
          <a:p>
            <a:r>
              <a:rPr lang="en-US" dirty="0"/>
              <a:t>OUR Mission</a:t>
            </a:r>
          </a:p>
        </p:txBody>
      </p:sp>
      <p:sp>
        <p:nvSpPr>
          <p:cNvPr id="5" name="Title 6">
            <a:extLst>
              <a:ext uri="{FF2B5EF4-FFF2-40B4-BE49-F238E27FC236}">
                <a16:creationId xmlns:a16="http://schemas.microsoft.com/office/drawing/2014/main" id="{DB9A6ADC-7036-13A5-4FBA-BAFCE4D1451C}"/>
              </a:ext>
            </a:extLst>
          </p:cNvPr>
          <p:cNvSpPr txBox="1">
            <a:spLocks/>
          </p:cNvSpPr>
          <p:nvPr/>
        </p:nvSpPr>
        <p:spPr>
          <a:xfrm>
            <a:off x="4961481" y="2696870"/>
            <a:ext cx="6432639" cy="2608607"/>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b="1" kern="1200" cap="all" baseline="0">
                <a:solidFill>
                  <a:schemeClr val="accent1"/>
                </a:solidFill>
                <a:latin typeface="+mj-lt"/>
                <a:ea typeface="+mj-ea"/>
                <a:cs typeface="+mj-cs"/>
              </a:defRPr>
            </a:lvl1pPr>
          </a:lstStyle>
          <a:p>
            <a:pPr algn="just"/>
            <a:r>
              <a:rPr lang="" sz="1800" b="0" cap="none" dirty="0">
                <a:solidFill>
                  <a:schemeClr val="tx1"/>
                </a:solidFill>
                <a:latin typeface="+mn-lt"/>
              </a:rPr>
              <a:t>Create a robust web application that revolutionizes the management of the global food supply chain. By harnessing innovative technologies, we aim to streamline data storage and tracking processes, ensuring transparency, efficiency, and sustainability throughout the entire food distribution network. Through this platform, we aspire to empower stakeholders to make informed decisions, optimize logistics, minimize waste, and ultimately contribute to a more resilient and accessible global food system.</a:t>
            </a:r>
            <a:endParaRPr lang="en-US" sz="1800" b="0" cap="none" dirty="0">
              <a:solidFill>
                <a:schemeClr val="tx1"/>
              </a:solidFill>
              <a:latin typeface="+mn-lt"/>
            </a:endParaRPr>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4235767" y="1425299"/>
            <a:ext cx="6400800" cy="1325880"/>
          </a:xfrm>
        </p:spPr>
        <p:txBody>
          <a:bodyPr>
            <a:normAutofit/>
          </a:bodyPr>
          <a:lstStyle/>
          <a:p>
            <a:r>
              <a:rPr lang="en-US" dirty="0"/>
              <a:t>SUMMARY</a:t>
            </a: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3"/>
          </p:nvPr>
        </p:nvSpPr>
        <p:spPr>
          <a:xfrm>
            <a:off x="4937760" y="2254670"/>
            <a:ext cx="6400800" cy="3519965"/>
          </a:xfrm>
        </p:spPr>
        <p:txBody>
          <a:bodyPr vert="horz" lIns="91440" tIns="45720" rIns="91440" bIns="45720" rtlCol="0" anchor="t">
            <a:normAutofit/>
          </a:bodyPr>
          <a:lstStyle/>
          <a:p>
            <a:pPr algn="just"/>
            <a:r>
              <a:rPr lang="en-US" dirty="0"/>
              <a:t>A web application to store and track data on the global food supply chain has the potential to improve increase efficiency and transparency in the food supply chain. The application can be used by a variety of stakeholders, including food producers, processors, distributors, retailers, and consumers. The project is currently in the planning phase, and the next steps are to secure funding and begin development.</a:t>
            </a:r>
          </a:p>
          <a:p>
            <a:pPr algn="just"/>
            <a:endParaRPr lang="en-US" dirty="0"/>
          </a:p>
        </p:txBody>
      </p:sp>
      <p:sp>
        <p:nvSpPr>
          <p:cNvPr id="6" name="Slide Number Placeholder 5">
            <a:extLst>
              <a:ext uri="{FF2B5EF4-FFF2-40B4-BE49-F238E27FC236}">
                <a16:creationId xmlns:a16="http://schemas.microsoft.com/office/drawing/2014/main" id="{AEB35E65-4915-4C63-8216-0ED593FFC50C}"/>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920173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87DB989-D5B4-D9C1-9FEF-7758AEB56433}"/>
              </a:ext>
            </a:extLst>
          </p:cNvPr>
          <p:cNvSpPr>
            <a:spLocks noGrp="1"/>
          </p:cNvSpPr>
          <p:nvPr>
            <p:ph type="title"/>
          </p:nvPr>
        </p:nvSpPr>
        <p:spPr>
          <a:xfrm>
            <a:off x="342108" y="230615"/>
            <a:ext cx="7393716" cy="1325880"/>
          </a:xfrm>
        </p:spPr>
        <p:txBody>
          <a:bodyPr>
            <a:normAutofit/>
          </a:bodyPr>
          <a:lstStyle/>
          <a:p>
            <a:r>
              <a:rPr lang="en-US" dirty="0"/>
              <a:t>Rich Picture of 			Existing System</a:t>
            </a:r>
          </a:p>
        </p:txBody>
      </p:sp>
      <p:pic>
        <p:nvPicPr>
          <p:cNvPr id="33" name="Picture 32">
            <a:extLst>
              <a:ext uri="{FF2B5EF4-FFF2-40B4-BE49-F238E27FC236}">
                <a16:creationId xmlns:a16="http://schemas.microsoft.com/office/drawing/2014/main" id="{27357694-6AAD-10B9-866A-B0C6B1913CC5}"/>
              </a:ext>
            </a:extLst>
          </p:cNvPr>
          <p:cNvPicPr>
            <a:picLocks noChangeAspect="1"/>
          </p:cNvPicPr>
          <p:nvPr/>
        </p:nvPicPr>
        <p:blipFill>
          <a:blip r:embed="rId2"/>
          <a:stretch>
            <a:fillRect/>
          </a:stretch>
        </p:blipFill>
        <p:spPr>
          <a:xfrm>
            <a:off x="437818" y="1458083"/>
            <a:ext cx="7393715" cy="5190188"/>
          </a:xfrm>
          <a:prstGeom prst="rect">
            <a:avLst/>
          </a:prstGeom>
        </p:spPr>
      </p:pic>
      <p:sp>
        <p:nvSpPr>
          <p:cNvPr id="35" name="Text Placeholder 15">
            <a:extLst>
              <a:ext uri="{FF2B5EF4-FFF2-40B4-BE49-F238E27FC236}">
                <a16:creationId xmlns:a16="http://schemas.microsoft.com/office/drawing/2014/main" id="{49697C55-4CBD-C940-3382-DBD03F4E9139}"/>
              </a:ext>
            </a:extLst>
          </p:cNvPr>
          <p:cNvSpPr txBox="1">
            <a:spLocks/>
          </p:cNvSpPr>
          <p:nvPr/>
        </p:nvSpPr>
        <p:spPr>
          <a:xfrm>
            <a:off x="4535424" y="2526129"/>
            <a:ext cx="3200400" cy="1188720"/>
          </a:xfrm>
          <a:prstGeom prst="rect">
            <a:avLst/>
          </a:prstGeom>
        </p:spPr>
        <p:txBody>
          <a:bodyPr vert="horz" lIns="91440" tIns="45720" rIns="91440" bIns="45720" rtlCol="0">
            <a:normAutofit/>
          </a:bodyPr>
          <a:lstStyle>
            <a:lvl1pPr marL="0" indent="0" algn="l" defTabSz="914400" rtl="0" eaLnBrk="1" latinLnBrk="0" hangingPunct="1">
              <a:lnSpc>
                <a:spcPts val="1800"/>
              </a:lnSpc>
              <a:spcBef>
                <a:spcPts val="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36" name="Text Placeholder 28">
            <a:extLst>
              <a:ext uri="{FF2B5EF4-FFF2-40B4-BE49-F238E27FC236}">
                <a16:creationId xmlns:a16="http://schemas.microsoft.com/office/drawing/2014/main" id="{9F1A5299-AE35-3A4A-1814-77121F977217}"/>
              </a:ext>
            </a:extLst>
          </p:cNvPr>
          <p:cNvSpPr txBox="1">
            <a:spLocks/>
          </p:cNvSpPr>
          <p:nvPr/>
        </p:nvSpPr>
        <p:spPr>
          <a:xfrm>
            <a:off x="4535424" y="3870297"/>
            <a:ext cx="3200400" cy="365760"/>
          </a:xfrm>
          <a:prstGeom prst="rect">
            <a:avLst/>
          </a:prstGeom>
        </p:spPr>
        <p:txBody>
          <a:bodyPr vert="horz" lIns="91440" tIns="45720" rIns="91440" bIns="45720" rtlCol="0">
            <a:noAutofit/>
          </a:bodyPr>
          <a:lstStyle>
            <a:lvl1pPr marL="0" indent="0" algn="l" defTabSz="914400" rtl="0" eaLnBrk="1" latinLnBrk="0" hangingPunct="1">
              <a:lnSpc>
                <a:spcPts val="2400"/>
              </a:lnSpc>
              <a:spcBef>
                <a:spcPts val="1000"/>
              </a:spcBef>
              <a:buFont typeface="Arial" panose="020B0604020202020204" pitchFamily="34" charset="0"/>
              <a:buNone/>
              <a:defRPr sz="2000" b="1" kern="1200" cap="all" baseline="0">
                <a:solidFill>
                  <a:schemeClr val="accent3"/>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37" name="Text Placeholder 30">
            <a:extLst>
              <a:ext uri="{FF2B5EF4-FFF2-40B4-BE49-F238E27FC236}">
                <a16:creationId xmlns:a16="http://schemas.microsoft.com/office/drawing/2014/main" id="{64C1E143-3FE0-430C-9B5B-CD33AEAF36EE}"/>
              </a:ext>
            </a:extLst>
          </p:cNvPr>
          <p:cNvSpPr txBox="1">
            <a:spLocks/>
          </p:cNvSpPr>
          <p:nvPr/>
        </p:nvSpPr>
        <p:spPr>
          <a:xfrm>
            <a:off x="4535424" y="4281777"/>
            <a:ext cx="3200400" cy="1143000"/>
          </a:xfrm>
          <a:prstGeom prst="rect">
            <a:avLst/>
          </a:prstGeom>
        </p:spPr>
        <p:txBody>
          <a:bodyPr vert="horz" lIns="91440" tIns="45720" rIns="91440" bIns="45720" rtlCol="0">
            <a:normAutofit/>
          </a:bodyPr>
          <a:lstStyle>
            <a:lvl1pPr marL="0" indent="0" algn="l" defTabSz="914400" rtl="0" eaLnBrk="1" latinLnBrk="0" hangingPunct="1">
              <a:lnSpc>
                <a:spcPts val="1800"/>
              </a:lnSpc>
              <a:spcBef>
                <a:spcPts val="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40" name="Slide Number Placeholder 37">
            <a:extLst>
              <a:ext uri="{FF2B5EF4-FFF2-40B4-BE49-F238E27FC236}">
                <a16:creationId xmlns:a16="http://schemas.microsoft.com/office/drawing/2014/main" id="{FB952827-B244-6BF7-6B43-4716F94F20AF}"/>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627911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236268" y="233172"/>
            <a:ext cx="7346366" cy="1325880"/>
          </a:xfrm>
        </p:spPr>
        <p:txBody>
          <a:bodyPr/>
          <a:lstStyle/>
          <a:p>
            <a:r>
              <a:rPr lang="en-US" i="0" dirty="0">
                <a:effectLst/>
              </a:rPr>
              <a:t>Rich Picture of 	Proposed System</a:t>
            </a:r>
            <a:endParaRPr lang="en-US" dirty="0"/>
          </a:p>
        </p:txBody>
      </p:sp>
      <p:sp>
        <p:nvSpPr>
          <p:cNvPr id="6" name="Slide Number Placeholder 5">
            <a:extLst>
              <a:ext uri="{FF2B5EF4-FFF2-40B4-BE49-F238E27FC236}">
                <a16:creationId xmlns:a16="http://schemas.microsoft.com/office/drawing/2014/main" id="{6AB5FBE9-888B-4FE5-8AC6-FB80C5520650}"/>
              </a:ext>
            </a:extLst>
          </p:cNvPr>
          <p:cNvSpPr>
            <a:spLocks noGrp="1"/>
          </p:cNvSpPr>
          <p:nvPr>
            <p:ph type="sldNum" sz="quarter" idx="12"/>
          </p:nvPr>
        </p:nvSpPr>
        <p:spPr>
          <a:xfrm>
            <a:off x="11274091" y="6355080"/>
            <a:ext cx="457200" cy="365125"/>
          </a:xfrm>
        </p:spPr>
        <p:txBody>
          <a:bodyPr/>
          <a:lstStyle/>
          <a:p>
            <a:fld id="{B5CEABB6-07DC-46E8-9B57-56EC44A396E5}" type="slidenum">
              <a:rPr lang="en-US" smtClean="0"/>
              <a:pPr/>
              <a:t>5</a:t>
            </a:fld>
            <a:endParaRPr lang="en-US" dirty="0"/>
          </a:p>
        </p:txBody>
      </p:sp>
      <p:pic>
        <p:nvPicPr>
          <p:cNvPr id="10" name="Picture 9">
            <a:extLst>
              <a:ext uri="{FF2B5EF4-FFF2-40B4-BE49-F238E27FC236}">
                <a16:creationId xmlns:a16="http://schemas.microsoft.com/office/drawing/2014/main" id="{4C22F066-F2EC-0994-B16C-51396CB415E3}"/>
              </a:ext>
            </a:extLst>
          </p:cNvPr>
          <p:cNvPicPr>
            <a:picLocks noChangeAspect="1"/>
          </p:cNvPicPr>
          <p:nvPr/>
        </p:nvPicPr>
        <p:blipFill>
          <a:blip r:embed="rId2"/>
          <a:stretch>
            <a:fillRect/>
          </a:stretch>
        </p:blipFill>
        <p:spPr>
          <a:xfrm>
            <a:off x="460708" y="1441174"/>
            <a:ext cx="7420501" cy="5270637"/>
          </a:xfrm>
          <a:prstGeom prst="rect">
            <a:avLst/>
          </a:prstGeom>
        </p:spPr>
      </p:pic>
    </p:spTree>
    <p:extLst>
      <p:ext uri="{BB962C8B-B14F-4D97-AF65-F5344CB8AC3E}">
        <p14:creationId xmlns:p14="http://schemas.microsoft.com/office/powerpoint/2010/main" val="1346372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CC76E-CBAB-476C-3DF7-E2B5066BB9D7}"/>
              </a:ext>
            </a:extLst>
          </p:cNvPr>
          <p:cNvSpPr>
            <a:spLocks noGrp="1"/>
          </p:cNvSpPr>
          <p:nvPr>
            <p:ph type="title"/>
          </p:nvPr>
        </p:nvSpPr>
        <p:spPr>
          <a:xfrm>
            <a:off x="660124" y="196298"/>
            <a:ext cx="3444737" cy="1085021"/>
          </a:xfrm>
        </p:spPr>
        <p:txBody>
          <a:bodyPr>
            <a:normAutofit/>
          </a:bodyPr>
          <a:lstStyle/>
          <a:p>
            <a:r>
              <a:rPr lang="en-US" sz="3600" dirty="0"/>
              <a:t>Entity 	</a:t>
            </a:r>
            <a:br>
              <a:rPr lang="en-US" sz="3600" dirty="0"/>
            </a:br>
            <a:r>
              <a:rPr lang="en-US" sz="3600" dirty="0"/>
              <a:t>	Relation  </a:t>
            </a:r>
          </a:p>
        </p:txBody>
      </p:sp>
      <p:sp>
        <p:nvSpPr>
          <p:cNvPr id="17" name="Title 1">
            <a:extLst>
              <a:ext uri="{FF2B5EF4-FFF2-40B4-BE49-F238E27FC236}">
                <a16:creationId xmlns:a16="http://schemas.microsoft.com/office/drawing/2014/main" id="{10B2B831-F35E-C0D5-3384-524D7539B4A0}"/>
              </a:ext>
            </a:extLst>
          </p:cNvPr>
          <p:cNvSpPr txBox="1">
            <a:spLocks/>
          </p:cNvSpPr>
          <p:nvPr/>
        </p:nvSpPr>
        <p:spPr>
          <a:xfrm>
            <a:off x="2039592" y="1281319"/>
            <a:ext cx="2805320" cy="686628"/>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b="1" kern="1200" cap="all" baseline="0">
                <a:solidFill>
                  <a:schemeClr val="accent1"/>
                </a:solidFill>
                <a:latin typeface="+mj-lt"/>
                <a:ea typeface="+mj-ea"/>
                <a:cs typeface="+mj-cs"/>
              </a:defRPr>
            </a:lvl1pPr>
          </a:lstStyle>
          <a:p>
            <a:r>
              <a:rPr lang="en-US" sz="3600" dirty="0"/>
              <a:t>Diagram </a:t>
            </a:r>
          </a:p>
        </p:txBody>
      </p:sp>
      <p:sp>
        <p:nvSpPr>
          <p:cNvPr id="18" name="Slide Number Placeholder 37">
            <a:extLst>
              <a:ext uri="{FF2B5EF4-FFF2-40B4-BE49-F238E27FC236}">
                <a16:creationId xmlns:a16="http://schemas.microsoft.com/office/drawing/2014/main" id="{B0404343-BDFD-CC3C-894E-C3416C5A71D6}"/>
              </a:ext>
            </a:extLst>
          </p:cNvPr>
          <p:cNvSpPr>
            <a:spLocks noGrp="1"/>
          </p:cNvSpPr>
          <p:nvPr>
            <p:ph type="sldNum" sz="quarter" idx="12"/>
          </p:nvPr>
        </p:nvSpPr>
        <p:spPr>
          <a:xfrm>
            <a:off x="11590434" y="6376228"/>
            <a:ext cx="457200" cy="365125"/>
          </a:xfrm>
        </p:spPr>
        <p:txBody>
          <a:bodyPr/>
          <a:lstStyle/>
          <a:p>
            <a:fld id="{B5CEABB6-07DC-46E8-9B57-56EC44A396E5}" type="slidenum">
              <a:rPr lang="en-US" smtClean="0"/>
              <a:pPr/>
              <a:t>6</a:t>
            </a:fld>
            <a:endParaRPr lang="en-US" dirty="0"/>
          </a:p>
        </p:txBody>
      </p:sp>
      <p:pic>
        <p:nvPicPr>
          <p:cNvPr id="4" name="Picture 3" descr="A diagram of a company&#10;&#10;Description automatically generated">
            <a:extLst>
              <a:ext uri="{FF2B5EF4-FFF2-40B4-BE49-F238E27FC236}">
                <a16:creationId xmlns:a16="http://schemas.microsoft.com/office/drawing/2014/main" id="{DD3301EB-CE6C-0D42-D910-7FBBCD587611}"/>
              </a:ext>
            </a:extLst>
          </p:cNvPr>
          <p:cNvPicPr>
            <a:picLocks noChangeAspect="1"/>
          </p:cNvPicPr>
          <p:nvPr/>
        </p:nvPicPr>
        <p:blipFill>
          <a:blip r:embed="rId2"/>
          <a:stretch>
            <a:fillRect/>
          </a:stretch>
        </p:blipFill>
        <p:spPr>
          <a:xfrm>
            <a:off x="4425078" y="64685"/>
            <a:ext cx="7766922" cy="6676668"/>
          </a:xfrm>
          <a:prstGeom prst="rect">
            <a:avLst/>
          </a:prstGeom>
        </p:spPr>
      </p:pic>
    </p:spTree>
    <p:extLst>
      <p:ext uri="{BB962C8B-B14F-4D97-AF65-F5344CB8AC3E}">
        <p14:creationId xmlns:p14="http://schemas.microsoft.com/office/powerpoint/2010/main" val="181651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73CC6DAA-9CD2-F545-DCA3-99826629E29D}"/>
              </a:ext>
            </a:extLst>
          </p:cNvPr>
          <p:cNvSpPr txBox="1"/>
          <p:nvPr/>
        </p:nvSpPr>
        <p:spPr>
          <a:xfrm>
            <a:off x="2334870" y="1867763"/>
            <a:ext cx="4771608" cy="1446550"/>
          </a:xfrm>
          <a:prstGeom prst="rect">
            <a:avLst/>
          </a:prstGeom>
          <a:noFill/>
        </p:spPr>
        <p:txBody>
          <a:bodyPr wrap="square">
            <a:spAutoFit/>
          </a:bodyPr>
          <a:lstStyle/>
          <a:p>
            <a:r>
              <a:rPr lang="en-US" sz="4400" b="1" i="0" dirty="0">
                <a:effectLst/>
                <a:latin typeface="+mj-lt"/>
              </a:rPr>
              <a:t>Relation</a:t>
            </a:r>
          </a:p>
          <a:p>
            <a:r>
              <a:rPr lang="en-US" sz="4400" b="1" dirty="0">
                <a:latin typeface="+mj-lt"/>
              </a:rPr>
              <a:t>		</a:t>
            </a:r>
            <a:r>
              <a:rPr lang="en-US" sz="4400" b="1" i="0" dirty="0">
                <a:effectLst/>
                <a:latin typeface="+mj-lt"/>
              </a:rPr>
              <a:t>Schema</a:t>
            </a:r>
            <a:endParaRPr lang="en-US" sz="4400" b="1" dirty="0">
              <a:latin typeface="+mj-lt"/>
            </a:endParaRPr>
          </a:p>
        </p:txBody>
      </p:sp>
      <p:sp>
        <p:nvSpPr>
          <p:cNvPr id="30" name="Slide Number Placeholder 37">
            <a:extLst>
              <a:ext uri="{FF2B5EF4-FFF2-40B4-BE49-F238E27FC236}">
                <a16:creationId xmlns:a16="http://schemas.microsoft.com/office/drawing/2014/main" id="{E925E2DF-7D59-A1B5-DE60-58CA1A9F642F}"/>
              </a:ext>
            </a:extLst>
          </p:cNvPr>
          <p:cNvSpPr>
            <a:spLocks noGrp="1"/>
          </p:cNvSpPr>
          <p:nvPr>
            <p:ph type="sldNum" sz="quarter" idx="12"/>
          </p:nvPr>
        </p:nvSpPr>
        <p:spPr>
          <a:xfrm>
            <a:off x="6461842" y="6366289"/>
            <a:ext cx="457200" cy="365125"/>
          </a:xfrm>
        </p:spPr>
        <p:txBody>
          <a:bodyPr/>
          <a:lstStyle/>
          <a:p>
            <a:fld id="{B5CEABB6-07DC-46E8-9B57-56EC44A396E5}" type="slidenum">
              <a:rPr lang="en-US" smtClean="0"/>
              <a:pPr/>
              <a:t>7</a:t>
            </a:fld>
            <a:endParaRPr lang="en-US" dirty="0"/>
          </a:p>
        </p:txBody>
      </p:sp>
      <p:pic>
        <p:nvPicPr>
          <p:cNvPr id="3" name="Picture 2" descr="A close-up of a form&#10;&#10;Description automatically generated">
            <a:extLst>
              <a:ext uri="{FF2B5EF4-FFF2-40B4-BE49-F238E27FC236}">
                <a16:creationId xmlns:a16="http://schemas.microsoft.com/office/drawing/2014/main" id="{CD1C7634-BEE6-27A1-2588-DB6C809130E0}"/>
              </a:ext>
            </a:extLst>
          </p:cNvPr>
          <p:cNvPicPr>
            <a:picLocks noChangeAspect="1"/>
          </p:cNvPicPr>
          <p:nvPr/>
        </p:nvPicPr>
        <p:blipFill>
          <a:blip r:embed="rId2"/>
          <a:stretch>
            <a:fillRect/>
          </a:stretch>
        </p:blipFill>
        <p:spPr>
          <a:xfrm>
            <a:off x="6461842" y="114688"/>
            <a:ext cx="5299364" cy="6616726"/>
          </a:xfrm>
          <a:prstGeom prst="rect">
            <a:avLst/>
          </a:prstGeom>
        </p:spPr>
      </p:pic>
    </p:spTree>
    <p:extLst>
      <p:ext uri="{BB962C8B-B14F-4D97-AF65-F5344CB8AC3E}">
        <p14:creationId xmlns:p14="http://schemas.microsoft.com/office/powerpoint/2010/main" val="1672070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5179646" y="1048643"/>
            <a:ext cx="6874912" cy="2264112"/>
          </a:xfrm>
        </p:spPr>
        <p:txBody>
          <a:bodyPr>
            <a:normAutofit/>
          </a:bodyPr>
          <a:lstStyle/>
          <a:p>
            <a:r>
              <a:rPr lang="en-US" dirty="0"/>
              <a:t>Normalization</a:t>
            </a:r>
          </a:p>
        </p:txBody>
      </p:sp>
      <p:sp>
        <p:nvSpPr>
          <p:cNvPr id="6" name="Slide Number Placeholder 37">
            <a:extLst>
              <a:ext uri="{FF2B5EF4-FFF2-40B4-BE49-F238E27FC236}">
                <a16:creationId xmlns:a16="http://schemas.microsoft.com/office/drawing/2014/main" id="{AB41C473-8967-BD5E-6DBC-B78494E8C807}"/>
              </a:ext>
            </a:extLst>
          </p:cNvPr>
          <p:cNvSpPr>
            <a:spLocks noGrp="1"/>
          </p:cNvSpPr>
          <p:nvPr>
            <p:ph type="sldNum" sz="quarter" idx="12"/>
          </p:nvPr>
        </p:nvSpPr>
        <p:spPr>
          <a:xfrm>
            <a:off x="11597358" y="6386168"/>
            <a:ext cx="457200" cy="365125"/>
          </a:xfrm>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707789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lide Number Placeholder 59">
            <a:extLst>
              <a:ext uri="{FF2B5EF4-FFF2-40B4-BE49-F238E27FC236}">
                <a16:creationId xmlns:a16="http://schemas.microsoft.com/office/drawing/2014/main" id="{FF34679F-7E8E-4242-BA88-639B44A7587C}"/>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9</a:t>
            </a:fld>
            <a:endParaRPr lang="en-US" dirty="0"/>
          </a:p>
        </p:txBody>
      </p:sp>
      <p:pic>
        <p:nvPicPr>
          <p:cNvPr id="3" name="Picture 2" descr="A close-up of a list&#10;&#10;Description automatically generated">
            <a:extLst>
              <a:ext uri="{FF2B5EF4-FFF2-40B4-BE49-F238E27FC236}">
                <a16:creationId xmlns:a16="http://schemas.microsoft.com/office/drawing/2014/main" id="{EA49859E-D46B-E889-251B-2D8D2CFA4009}"/>
              </a:ext>
            </a:extLst>
          </p:cNvPr>
          <p:cNvPicPr>
            <a:picLocks noChangeAspect="1"/>
          </p:cNvPicPr>
          <p:nvPr/>
        </p:nvPicPr>
        <p:blipFill>
          <a:blip r:embed="rId3"/>
          <a:stretch>
            <a:fillRect/>
          </a:stretch>
        </p:blipFill>
        <p:spPr>
          <a:xfrm>
            <a:off x="1384253" y="-1"/>
            <a:ext cx="5299364" cy="6721475"/>
          </a:xfrm>
          <a:prstGeom prst="rect">
            <a:avLst/>
          </a:prstGeom>
        </p:spPr>
      </p:pic>
      <p:pic>
        <p:nvPicPr>
          <p:cNvPr id="5" name="Picture 4" descr="A close-up of a paper&#10;&#10;Description automatically generated">
            <a:extLst>
              <a:ext uri="{FF2B5EF4-FFF2-40B4-BE49-F238E27FC236}">
                <a16:creationId xmlns:a16="http://schemas.microsoft.com/office/drawing/2014/main" id="{153A9467-3214-09AC-6EC7-8EDB824FB1AF}"/>
              </a:ext>
            </a:extLst>
          </p:cNvPr>
          <p:cNvPicPr>
            <a:picLocks noChangeAspect="1"/>
          </p:cNvPicPr>
          <p:nvPr/>
        </p:nvPicPr>
        <p:blipFill>
          <a:blip r:embed="rId4"/>
          <a:stretch>
            <a:fillRect/>
          </a:stretch>
        </p:blipFill>
        <p:spPr>
          <a:xfrm>
            <a:off x="6892636" y="0"/>
            <a:ext cx="5299364" cy="6721475"/>
          </a:xfrm>
          <a:prstGeom prst="rect">
            <a:avLst/>
          </a:prstGeom>
        </p:spPr>
      </p:pic>
    </p:spTree>
    <p:extLst>
      <p:ext uri="{BB962C8B-B14F-4D97-AF65-F5344CB8AC3E}">
        <p14:creationId xmlns:p14="http://schemas.microsoft.com/office/powerpoint/2010/main" val="4252466045"/>
      </p:ext>
    </p:extLst>
  </p:cSld>
  <p:clrMapOvr>
    <a:masterClrMapping/>
  </p:clrMapOvr>
</p:sld>
</file>

<file path=ppt/theme/theme1.xml><?xml version="1.0" encoding="utf-8"?>
<a:theme xmlns:a="http://schemas.openxmlformats.org/drawingml/2006/main" name="Office Theme">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orful abstract pitch deck" id="{F7F8C356-31EF-4F77-9327-20EDE6871B3D}" vid="{7DADADB3-66BB-48D3-AA25-3DEAB7CAA1C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B19A930-1B99-4E6A-8FC0-F4EC96DB90CA}">
  <ds:schemaRefs>
    <ds:schemaRef ds:uri="http://schemas.microsoft.com/office/2006/metadata/properties"/>
    <ds:schemaRef ds:uri="http://www.w3.org/2000/xmlns/"/>
    <ds:schemaRef ds:uri="http://schemas.microsoft.com/sharepoint/v3"/>
    <ds:schemaRef ds:uri="http://www.w3.org/2001/XMLSchema-instance"/>
    <ds:schemaRef ds:uri="71af3243-3dd4-4a8d-8c0d-dd76da1f02a5"/>
    <ds:schemaRef ds:uri="http://schemas.microsoft.com/office/infopath/2007/PartnerControls"/>
    <ds:schemaRef ds:uri="230e9df3-be65-4c73-a93b-d1236ebd677e"/>
  </ds:schemaRefs>
</ds:datastoreItem>
</file>

<file path=customXml/itemProps2.xml><?xml version="1.0" encoding="utf-8"?>
<ds:datastoreItem xmlns:ds="http://schemas.openxmlformats.org/officeDocument/2006/customXml" ds:itemID="{C80DA2CF-4896-4B03-AE27-7F4BBB1B630E}">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71af3243-3dd4-4a8d-8c0d-dd76da1f02a5"/>
    <ds:schemaRef ds:uri="16c05727-aa75-4e4a-9b5f-8a80a1165891"/>
    <ds:schemaRef ds:uri="230e9df3-be65-4c73-a93b-d1236ebd677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B8D7BA3-8A6F-4F51-B1EE-3B01AA004FC5}">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{A55CB4EE-F87C-4824-A342-50C13C0313C0}tf33968143_win32</Template>
  <TotalTime>108</TotalTime>
  <Words>245</Words>
  <Application>Microsoft Office PowerPoint</Application>
  <PresentationFormat>Widescreen</PresentationFormat>
  <Paragraphs>46</Paragraphs>
  <Slides>16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Avenir Next LT Pro</vt:lpstr>
      <vt:lpstr>Calibri</vt:lpstr>
      <vt:lpstr>Times New Roman</vt:lpstr>
      <vt:lpstr>Office Theme</vt:lpstr>
      <vt:lpstr>FOOD supply Chain Management</vt:lpstr>
      <vt:lpstr> </vt:lpstr>
      <vt:lpstr>SUMMARY</vt:lpstr>
      <vt:lpstr>Rich Picture of    Existing System</vt:lpstr>
      <vt:lpstr>Rich Picture of  Proposed System</vt:lpstr>
      <vt:lpstr>Entity    Relation  </vt:lpstr>
      <vt:lpstr>PowerPoint Presentation</vt:lpstr>
      <vt:lpstr>Normalization</vt:lpstr>
      <vt:lpstr>PowerPoint Presentation</vt:lpstr>
      <vt:lpstr>PowerPoint Presentation</vt:lpstr>
      <vt:lpstr>PowerPoint Presentation</vt:lpstr>
      <vt:lpstr>Implemented           DAtabase </vt:lpstr>
      <vt:lpstr>PowerPoint Presentation</vt:lpstr>
      <vt:lpstr>PowerPoint Presentation</vt:lpstr>
      <vt:lpstr>MEET THE TEAM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REGISTER</dc:title>
  <dc:creator>Syed Shamsul Arefin</dc:creator>
  <cp:lastModifiedBy>Indronil dey</cp:lastModifiedBy>
  <cp:revision>6</cp:revision>
  <dcterms:created xsi:type="dcterms:W3CDTF">2023-12-07T16:21:12Z</dcterms:created>
  <dcterms:modified xsi:type="dcterms:W3CDTF">2023-12-16T19:12:31Z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